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Lst>
  <p:sldIdLst>
    <p:sldId id="260" r:id="rId4"/>
    <p:sldId id="258" r:id="rId5"/>
    <p:sldId id="261" r:id="rId6"/>
    <p:sldId id="262" r:id="rId7"/>
    <p:sldId id="263" r:id="rId8"/>
    <p:sldId id="257" r:id="rId9"/>
    <p:sldId id="264" r:id="rId10"/>
    <p:sldId id="265" r:id="rId11"/>
    <p:sldId id="266" r:id="rId12"/>
    <p:sldId id="267" r:id="rId13"/>
    <p:sldId id="268"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66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A663354-C303-4443-B605-3CB725AF5FC2}" type="slidenum">
              <a:rPr lang="en-US" altLang="en-US"/>
              <a:pPr/>
              <a:t>‹#›</a:t>
            </a:fld>
            <a:endParaRPr lang="en-US" altLang="en-US"/>
          </a:p>
        </p:txBody>
      </p:sp>
    </p:spTree>
    <p:extLst>
      <p:ext uri="{BB962C8B-B14F-4D97-AF65-F5344CB8AC3E}">
        <p14:creationId xmlns:p14="http://schemas.microsoft.com/office/powerpoint/2010/main" val="2817235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748DDAA-6E39-4DB1-8CFD-5267C201D79D}" type="slidenum">
              <a:rPr lang="en-US" altLang="en-US"/>
              <a:pPr/>
              <a:t>‹#›</a:t>
            </a:fld>
            <a:endParaRPr lang="en-US" altLang="en-US"/>
          </a:p>
        </p:txBody>
      </p:sp>
    </p:spTree>
    <p:extLst>
      <p:ext uri="{BB962C8B-B14F-4D97-AF65-F5344CB8AC3E}">
        <p14:creationId xmlns:p14="http://schemas.microsoft.com/office/powerpoint/2010/main" val="1024065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F1C108C-C031-42AF-BD46-48F37D2D5DEC}" type="slidenum">
              <a:rPr lang="en-US" altLang="en-US"/>
              <a:pPr/>
              <a:t>‹#›</a:t>
            </a:fld>
            <a:endParaRPr lang="en-US" altLang="en-US"/>
          </a:p>
        </p:txBody>
      </p:sp>
    </p:spTree>
    <p:extLst>
      <p:ext uri="{BB962C8B-B14F-4D97-AF65-F5344CB8AC3E}">
        <p14:creationId xmlns:p14="http://schemas.microsoft.com/office/powerpoint/2010/main" val="3139896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1A83108-81EF-41A8-A41E-943E2078F081}" type="slidenum">
              <a:rPr lang="en-US" altLang="en-US"/>
              <a:pPr/>
              <a:t>‹#›</a:t>
            </a:fld>
            <a:endParaRPr lang="en-US" altLang="en-US"/>
          </a:p>
        </p:txBody>
      </p:sp>
    </p:spTree>
    <p:extLst>
      <p:ext uri="{BB962C8B-B14F-4D97-AF65-F5344CB8AC3E}">
        <p14:creationId xmlns:p14="http://schemas.microsoft.com/office/powerpoint/2010/main" val="206976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74F93BB-9C1B-4C66-8713-3EF0AFEC08C9}" type="slidenum">
              <a:rPr lang="en-US" altLang="en-US"/>
              <a:pPr/>
              <a:t>‹#›</a:t>
            </a:fld>
            <a:endParaRPr lang="en-US" altLang="en-US"/>
          </a:p>
        </p:txBody>
      </p:sp>
    </p:spTree>
    <p:extLst>
      <p:ext uri="{BB962C8B-B14F-4D97-AF65-F5344CB8AC3E}">
        <p14:creationId xmlns:p14="http://schemas.microsoft.com/office/powerpoint/2010/main" val="3024839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536588F-25A4-4586-8E35-2D927879E652}" type="slidenum">
              <a:rPr lang="en-US" altLang="en-US"/>
              <a:pPr/>
              <a:t>‹#›</a:t>
            </a:fld>
            <a:endParaRPr lang="en-US" altLang="en-US"/>
          </a:p>
        </p:txBody>
      </p:sp>
    </p:spTree>
    <p:extLst>
      <p:ext uri="{BB962C8B-B14F-4D97-AF65-F5344CB8AC3E}">
        <p14:creationId xmlns:p14="http://schemas.microsoft.com/office/powerpoint/2010/main" val="2433003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16BBCE6-EEEC-4FBE-96D6-EF1E92CE23B6}" type="slidenum">
              <a:rPr lang="en-US" altLang="en-US"/>
              <a:pPr/>
              <a:t>‹#›</a:t>
            </a:fld>
            <a:endParaRPr lang="en-US" altLang="en-US"/>
          </a:p>
        </p:txBody>
      </p:sp>
    </p:spTree>
    <p:extLst>
      <p:ext uri="{BB962C8B-B14F-4D97-AF65-F5344CB8AC3E}">
        <p14:creationId xmlns:p14="http://schemas.microsoft.com/office/powerpoint/2010/main" val="2350552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624A6DD-1542-47EA-927C-633825F7AA51}" type="slidenum">
              <a:rPr lang="en-US" altLang="en-US"/>
              <a:pPr/>
              <a:t>‹#›</a:t>
            </a:fld>
            <a:endParaRPr lang="en-US" altLang="en-US"/>
          </a:p>
        </p:txBody>
      </p:sp>
    </p:spTree>
    <p:extLst>
      <p:ext uri="{BB962C8B-B14F-4D97-AF65-F5344CB8AC3E}">
        <p14:creationId xmlns:p14="http://schemas.microsoft.com/office/powerpoint/2010/main" val="647901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6771467-C25E-4935-B2A3-00DEE45F4157}" type="slidenum">
              <a:rPr lang="en-US" altLang="en-US"/>
              <a:pPr/>
              <a:t>‹#›</a:t>
            </a:fld>
            <a:endParaRPr lang="en-US" altLang="en-US"/>
          </a:p>
        </p:txBody>
      </p:sp>
    </p:spTree>
    <p:extLst>
      <p:ext uri="{BB962C8B-B14F-4D97-AF65-F5344CB8AC3E}">
        <p14:creationId xmlns:p14="http://schemas.microsoft.com/office/powerpoint/2010/main" val="4084133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73DE199-F5DA-4A29-AE38-ED9653234ACB}" type="slidenum">
              <a:rPr lang="en-US" altLang="en-US"/>
              <a:pPr/>
              <a:t>‹#›</a:t>
            </a:fld>
            <a:endParaRPr lang="en-US" altLang="en-US"/>
          </a:p>
        </p:txBody>
      </p:sp>
    </p:spTree>
    <p:extLst>
      <p:ext uri="{BB962C8B-B14F-4D97-AF65-F5344CB8AC3E}">
        <p14:creationId xmlns:p14="http://schemas.microsoft.com/office/powerpoint/2010/main" val="2254130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7975A41-B4DB-4EF9-BC16-9AF0AC59E60C}" type="slidenum">
              <a:rPr lang="en-US" altLang="en-US"/>
              <a:pPr/>
              <a:t>‹#›</a:t>
            </a:fld>
            <a:endParaRPr lang="en-US" altLang="en-US"/>
          </a:p>
        </p:txBody>
      </p:sp>
    </p:spTree>
    <p:extLst>
      <p:ext uri="{BB962C8B-B14F-4D97-AF65-F5344CB8AC3E}">
        <p14:creationId xmlns:p14="http://schemas.microsoft.com/office/powerpoint/2010/main" val="222823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20DAF43-6A53-42DC-9C84-3AF6B8597C7A}" type="slidenum">
              <a:rPr lang="en-US" altLang="en-US"/>
              <a:pPr/>
              <a:t>‹#›</a:t>
            </a:fld>
            <a:endParaRPr lang="en-US" altLang="en-US"/>
          </a:p>
        </p:txBody>
      </p:sp>
    </p:spTree>
    <p:extLst>
      <p:ext uri="{BB962C8B-B14F-4D97-AF65-F5344CB8AC3E}">
        <p14:creationId xmlns:p14="http://schemas.microsoft.com/office/powerpoint/2010/main" val="188140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603A1BD-EF6D-400E-86A7-90176FE056CE}" type="slidenum">
              <a:rPr lang="en-US" altLang="en-US"/>
              <a:pPr/>
              <a:t>‹#›</a:t>
            </a:fld>
            <a:endParaRPr lang="en-US" altLang="en-US"/>
          </a:p>
        </p:txBody>
      </p:sp>
    </p:spTree>
    <p:extLst>
      <p:ext uri="{BB962C8B-B14F-4D97-AF65-F5344CB8AC3E}">
        <p14:creationId xmlns:p14="http://schemas.microsoft.com/office/powerpoint/2010/main" val="3819397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7C71405-DE79-4C84-A5B3-977C812BD598}" type="slidenum">
              <a:rPr lang="en-US" altLang="en-US"/>
              <a:pPr/>
              <a:t>‹#›</a:t>
            </a:fld>
            <a:endParaRPr lang="en-US" altLang="en-US"/>
          </a:p>
        </p:txBody>
      </p:sp>
    </p:spTree>
    <p:extLst>
      <p:ext uri="{BB962C8B-B14F-4D97-AF65-F5344CB8AC3E}">
        <p14:creationId xmlns:p14="http://schemas.microsoft.com/office/powerpoint/2010/main" val="274255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7A381DD-EBCC-4187-BBD1-E9C3967756CB}" type="slidenum">
              <a:rPr lang="en-US" altLang="en-US"/>
              <a:pPr/>
              <a:t>‹#›</a:t>
            </a:fld>
            <a:endParaRPr lang="en-US" altLang="en-US"/>
          </a:p>
        </p:txBody>
      </p:sp>
    </p:spTree>
    <p:extLst>
      <p:ext uri="{BB962C8B-B14F-4D97-AF65-F5344CB8AC3E}">
        <p14:creationId xmlns:p14="http://schemas.microsoft.com/office/powerpoint/2010/main" val="3829594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3890B33-E06A-4E1D-9F30-A3DF237A13C9}" type="slidenum">
              <a:rPr lang="en-US" altLang="en-US"/>
              <a:pPr/>
              <a:t>‹#›</a:t>
            </a:fld>
            <a:endParaRPr lang="en-US" altLang="en-US"/>
          </a:p>
        </p:txBody>
      </p:sp>
    </p:spTree>
    <p:extLst>
      <p:ext uri="{BB962C8B-B14F-4D97-AF65-F5344CB8AC3E}">
        <p14:creationId xmlns:p14="http://schemas.microsoft.com/office/powerpoint/2010/main" val="1750638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54C43D4-47E8-4EB9-A70E-44A797B3A010}" type="slidenum">
              <a:rPr lang="en-US" altLang="en-US"/>
              <a:pPr/>
              <a:t>‹#›</a:t>
            </a:fld>
            <a:endParaRPr lang="en-US" altLang="en-US"/>
          </a:p>
        </p:txBody>
      </p:sp>
    </p:spTree>
    <p:extLst>
      <p:ext uri="{BB962C8B-B14F-4D97-AF65-F5344CB8AC3E}">
        <p14:creationId xmlns:p14="http://schemas.microsoft.com/office/powerpoint/2010/main" val="2593546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2FBD3D8-F02F-4AC6-9DBB-CD1D060C9D77}" type="slidenum">
              <a:rPr lang="en-US" altLang="en-US"/>
              <a:pPr/>
              <a:t>‹#›</a:t>
            </a:fld>
            <a:endParaRPr lang="en-US" altLang="en-US"/>
          </a:p>
        </p:txBody>
      </p:sp>
    </p:spTree>
    <p:extLst>
      <p:ext uri="{BB962C8B-B14F-4D97-AF65-F5344CB8AC3E}">
        <p14:creationId xmlns:p14="http://schemas.microsoft.com/office/powerpoint/2010/main" val="2210824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A575E34-0176-47B1-AC68-B33747D83B2B}" type="slidenum">
              <a:rPr lang="en-US" altLang="en-US"/>
              <a:pPr/>
              <a:t>‹#›</a:t>
            </a:fld>
            <a:endParaRPr lang="en-US" altLang="en-US"/>
          </a:p>
        </p:txBody>
      </p:sp>
    </p:spTree>
    <p:extLst>
      <p:ext uri="{BB962C8B-B14F-4D97-AF65-F5344CB8AC3E}">
        <p14:creationId xmlns:p14="http://schemas.microsoft.com/office/powerpoint/2010/main" val="371105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947BB17-648E-4546-BF5D-26AE16ACCAA2}" type="slidenum">
              <a:rPr lang="en-US" altLang="en-US"/>
              <a:pPr/>
              <a:t>‹#›</a:t>
            </a:fld>
            <a:endParaRPr lang="en-US" altLang="en-US"/>
          </a:p>
        </p:txBody>
      </p:sp>
    </p:spTree>
    <p:extLst>
      <p:ext uri="{BB962C8B-B14F-4D97-AF65-F5344CB8AC3E}">
        <p14:creationId xmlns:p14="http://schemas.microsoft.com/office/powerpoint/2010/main" val="407244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4498698-727A-4EA3-B43F-113F3239172B}" type="slidenum">
              <a:rPr lang="en-US" altLang="en-US"/>
              <a:pPr/>
              <a:t>‹#›</a:t>
            </a:fld>
            <a:endParaRPr lang="en-US" altLang="en-US"/>
          </a:p>
        </p:txBody>
      </p:sp>
    </p:spTree>
    <p:extLst>
      <p:ext uri="{BB962C8B-B14F-4D97-AF65-F5344CB8AC3E}">
        <p14:creationId xmlns:p14="http://schemas.microsoft.com/office/powerpoint/2010/main" val="26142828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A059268-8FBE-4419-973C-875312D8AD9F}" type="slidenum">
              <a:rPr lang="en-US" altLang="en-US"/>
              <a:pPr/>
              <a:t>‹#›</a:t>
            </a:fld>
            <a:endParaRPr lang="en-US" altLang="en-US"/>
          </a:p>
        </p:txBody>
      </p:sp>
    </p:spTree>
    <p:extLst>
      <p:ext uri="{BB962C8B-B14F-4D97-AF65-F5344CB8AC3E}">
        <p14:creationId xmlns:p14="http://schemas.microsoft.com/office/powerpoint/2010/main" val="4247432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727087A-2FF7-47A0-884A-A7AA3989B718}" type="slidenum">
              <a:rPr lang="en-US" altLang="en-US"/>
              <a:pPr/>
              <a:t>‹#›</a:t>
            </a:fld>
            <a:endParaRPr lang="en-US" altLang="en-US"/>
          </a:p>
        </p:txBody>
      </p:sp>
    </p:spTree>
    <p:extLst>
      <p:ext uri="{BB962C8B-B14F-4D97-AF65-F5344CB8AC3E}">
        <p14:creationId xmlns:p14="http://schemas.microsoft.com/office/powerpoint/2010/main" val="1394290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A693ADA-6948-468C-BAA8-84A8A93F70F8}" type="slidenum">
              <a:rPr lang="en-US" altLang="en-US"/>
              <a:pPr/>
              <a:t>‹#›</a:t>
            </a:fld>
            <a:endParaRPr lang="en-US" altLang="en-US"/>
          </a:p>
        </p:txBody>
      </p:sp>
    </p:spTree>
    <p:extLst>
      <p:ext uri="{BB962C8B-B14F-4D97-AF65-F5344CB8AC3E}">
        <p14:creationId xmlns:p14="http://schemas.microsoft.com/office/powerpoint/2010/main" val="2060643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EA2D5D2-961E-4525-AA37-E4E4051468D7}" type="slidenum">
              <a:rPr lang="en-US" altLang="en-US"/>
              <a:pPr/>
              <a:t>‹#›</a:t>
            </a:fld>
            <a:endParaRPr lang="en-US" altLang="en-US"/>
          </a:p>
        </p:txBody>
      </p:sp>
    </p:spTree>
    <p:extLst>
      <p:ext uri="{BB962C8B-B14F-4D97-AF65-F5344CB8AC3E}">
        <p14:creationId xmlns:p14="http://schemas.microsoft.com/office/powerpoint/2010/main" val="2837449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52CD93A-1301-48F6-9774-C647B81B4116}" type="slidenum">
              <a:rPr lang="en-US" altLang="en-US"/>
              <a:pPr/>
              <a:t>‹#›</a:t>
            </a:fld>
            <a:endParaRPr lang="en-US" altLang="en-US"/>
          </a:p>
        </p:txBody>
      </p:sp>
    </p:spTree>
    <p:extLst>
      <p:ext uri="{BB962C8B-B14F-4D97-AF65-F5344CB8AC3E}">
        <p14:creationId xmlns:p14="http://schemas.microsoft.com/office/powerpoint/2010/main" val="653024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C382D08-6151-4083-A5A5-B904F48495C1}" type="slidenum">
              <a:rPr lang="en-US" altLang="en-US"/>
              <a:pPr/>
              <a:t>‹#›</a:t>
            </a:fld>
            <a:endParaRPr lang="en-US" altLang="en-US"/>
          </a:p>
        </p:txBody>
      </p:sp>
    </p:spTree>
    <p:extLst>
      <p:ext uri="{BB962C8B-B14F-4D97-AF65-F5344CB8AC3E}">
        <p14:creationId xmlns:p14="http://schemas.microsoft.com/office/powerpoint/2010/main" val="165465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6E133EA-832E-4BC9-8488-87C0DFB0BF8E}" type="slidenum">
              <a:rPr lang="en-US" altLang="en-US"/>
              <a:pPr/>
              <a:t>‹#›</a:t>
            </a:fld>
            <a:endParaRPr lang="en-US" altLang="en-US"/>
          </a:p>
        </p:txBody>
      </p:sp>
    </p:spTree>
    <p:extLst>
      <p:ext uri="{BB962C8B-B14F-4D97-AF65-F5344CB8AC3E}">
        <p14:creationId xmlns:p14="http://schemas.microsoft.com/office/powerpoint/2010/main" val="3209604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02A72C7-76BC-4FAC-9B6C-A9E8534CEB34}" type="slidenum">
              <a:rPr lang="en-US" altLang="en-US"/>
              <a:pPr/>
              <a:t>‹#›</a:t>
            </a:fld>
            <a:endParaRPr lang="en-US" altLang="en-US"/>
          </a:p>
        </p:txBody>
      </p:sp>
    </p:spTree>
    <p:extLst>
      <p:ext uri="{BB962C8B-B14F-4D97-AF65-F5344CB8AC3E}">
        <p14:creationId xmlns:p14="http://schemas.microsoft.com/office/powerpoint/2010/main" val="2020349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E5EED84-861E-4E08-8F56-35A5E5BF3B36}" type="slidenum">
              <a:rPr lang="en-US" altLang="en-US"/>
              <a:pPr/>
              <a:t>‹#›</a:t>
            </a:fld>
            <a:endParaRPr lang="en-US" altLang="en-US"/>
          </a:p>
        </p:txBody>
      </p:sp>
    </p:spTree>
    <p:extLst>
      <p:ext uri="{BB962C8B-B14F-4D97-AF65-F5344CB8AC3E}">
        <p14:creationId xmlns:p14="http://schemas.microsoft.com/office/powerpoint/2010/main" val="459068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5BA0B9D-998E-4A6B-9060-904AD3C7DD55}" type="slidenum">
              <a:rPr lang="en-US" altLang="en-US"/>
              <a:pPr/>
              <a:t>‹#›</a:t>
            </a:fld>
            <a:endParaRPr lang="en-US" altLang="en-US"/>
          </a:p>
        </p:txBody>
      </p:sp>
    </p:spTree>
    <p:extLst>
      <p:ext uri="{BB962C8B-B14F-4D97-AF65-F5344CB8AC3E}">
        <p14:creationId xmlns:p14="http://schemas.microsoft.com/office/powerpoint/2010/main" val="382110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CDEB66A-12E5-4469-AD76-4CB9845F6744}" type="slidenum">
              <a:rPr lang="en-US" altLang="en-US"/>
              <a:pPr/>
              <a:t>‹#›</a:t>
            </a:fld>
            <a:endParaRPr lang="en-US" altLang="en-US"/>
          </a:p>
        </p:txBody>
      </p:sp>
    </p:spTree>
    <p:extLst>
      <p:ext uri="{BB962C8B-B14F-4D97-AF65-F5344CB8AC3E}">
        <p14:creationId xmlns:p14="http://schemas.microsoft.com/office/powerpoint/2010/main" val="2408977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914201B-4F0B-4794-89CA-D2D68C7D9DA7}" type="slidenum">
              <a:rPr lang="en-US" altLang="en-US"/>
              <a:pPr/>
              <a:t>‹#›</a:t>
            </a:fld>
            <a:endParaRPr lang="en-US" altLang="en-US"/>
          </a:p>
        </p:txBody>
      </p:sp>
    </p:spTree>
    <p:extLst>
      <p:ext uri="{BB962C8B-B14F-4D97-AF65-F5344CB8AC3E}">
        <p14:creationId xmlns:p14="http://schemas.microsoft.com/office/powerpoint/2010/main" val="2414866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EB70A5E-1CA8-4C49-86BC-1F65EAA85D41}" type="slidenum">
              <a:rPr lang="en-US" altLang="en-US"/>
              <a:pPr/>
              <a:t>‹#›</a:t>
            </a:fld>
            <a:endParaRPr lang="en-US" altLang="en-US"/>
          </a:p>
        </p:txBody>
      </p:sp>
      <p:pic>
        <p:nvPicPr>
          <p:cNvPr id="1160" name="Picture 136" descr="good shepherd, the_t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19DA27E-2E29-4BC3-9702-67BA73489D4E}" type="slidenum">
              <a:rPr lang="en-US" altLang="en-US"/>
              <a:pPr/>
              <a:t>‹#›</a:t>
            </a:fld>
            <a:endParaRPr lang="en-US" altLang="en-US"/>
          </a:p>
        </p:txBody>
      </p:sp>
      <p:pic>
        <p:nvPicPr>
          <p:cNvPr id="4235" name="Picture 139" descr="good shepherd, the_c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340B8E5-5209-4831-83DA-AEAA63A04F13}" type="slidenum">
              <a:rPr lang="en-US" altLang="en-US"/>
              <a:pPr/>
              <a:t>‹#›</a:t>
            </a:fld>
            <a:endParaRPr lang="en-US" altLang="en-US"/>
          </a:p>
        </p:txBody>
      </p:sp>
      <p:pic>
        <p:nvPicPr>
          <p:cNvPr id="15447" name="Picture 87" descr="good shepherd, the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206856">
            <a:off x="2286000" y="5469525"/>
            <a:ext cx="3962400" cy="707886"/>
          </a:xfrm>
          <a:prstGeom prst="rect">
            <a:avLst/>
          </a:prstGeom>
          <a:noFill/>
        </p:spPr>
        <p:txBody>
          <a:bodyPr wrap="square" rtlCol="0">
            <a:spAutoFit/>
          </a:bodyPr>
          <a:lstStyle/>
          <a:p>
            <a:pPr algn="ctr"/>
            <a:r>
              <a:rPr lang="en-US" sz="4000" b="1" dirty="0" smtClean="0">
                <a:solidFill>
                  <a:srgbClr val="663300"/>
                </a:solidFill>
                <a:effectLst>
                  <a:outerShdw blurRad="38100" dist="38100" dir="2700000" algn="tl">
                    <a:srgbClr val="000000">
                      <a:alpha val="43137"/>
                    </a:srgbClr>
                  </a:outerShdw>
                </a:effectLst>
                <a:latin typeface="Baskerville Old Face" panose="02020602080505020303" pitchFamily="18" charset="0"/>
              </a:rPr>
              <a:t>John 10:1-39</a:t>
            </a:r>
            <a:endParaRPr lang="en-US" sz="4000" b="1" dirty="0">
              <a:solidFill>
                <a:srgbClr val="663300"/>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925219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838200"/>
            <a:ext cx="8839200" cy="4038600"/>
          </a:xfrm>
          <a:solidFill>
            <a:schemeClr val="bg1">
              <a:alpha val="10000"/>
            </a:schemeClr>
          </a:solidFill>
        </p:spPr>
        <p:txBody>
          <a:bodyPr/>
          <a:lstStyle/>
          <a:p>
            <a:pPr algn="just"/>
            <a:r>
              <a:rPr lang="en-US" altLang="en-US" b="1" dirty="0" smtClean="0">
                <a:effectLst>
                  <a:outerShdw blurRad="38100" dist="38100" dir="2700000" algn="tl">
                    <a:srgbClr val="000000">
                      <a:alpha val="43137"/>
                    </a:srgbClr>
                  </a:outerShdw>
                </a:effectLst>
                <a:latin typeface="Baskerville Old Face" panose="02020602080505020303" pitchFamily="18" charset="0"/>
              </a:rPr>
              <a:t>these, you did not do it to me.' And these will go away into eternal punishment, but the righteous into eternal life." </a:t>
            </a:r>
          </a:p>
          <a:p>
            <a:pPr algn="just"/>
            <a:r>
              <a:rPr lang="en-US" altLang="en-US" b="1" dirty="0" smtClean="0">
                <a:effectLst>
                  <a:outerShdw blurRad="38100" dist="38100" dir="2700000" algn="tl">
                    <a:srgbClr val="000000">
                      <a:alpha val="43137"/>
                    </a:srgbClr>
                  </a:outerShdw>
                </a:effectLst>
                <a:latin typeface="Baskerville Old Face" panose="02020602080505020303" pitchFamily="18" charset="0"/>
              </a:rPr>
              <a:t>(Matthew 25:31-46)</a:t>
            </a:r>
          </a:p>
          <a:p>
            <a:pPr algn="just"/>
            <a:endParaRPr lang="en-US" altLang="en-US" b="1"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46100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206856">
            <a:off x="2286000" y="5469525"/>
            <a:ext cx="3962400" cy="707886"/>
          </a:xfrm>
          <a:prstGeom prst="rect">
            <a:avLst/>
          </a:prstGeom>
          <a:noFill/>
        </p:spPr>
        <p:txBody>
          <a:bodyPr wrap="square" rtlCol="0">
            <a:spAutoFit/>
          </a:bodyPr>
          <a:lstStyle/>
          <a:p>
            <a:pPr algn="ctr"/>
            <a:r>
              <a:rPr lang="en-US" sz="4000" b="1" dirty="0" smtClean="0">
                <a:solidFill>
                  <a:srgbClr val="663300"/>
                </a:solidFill>
                <a:effectLst>
                  <a:outerShdw blurRad="38100" dist="38100" dir="2700000" algn="tl">
                    <a:srgbClr val="000000">
                      <a:alpha val="43137"/>
                    </a:srgbClr>
                  </a:outerShdw>
                </a:effectLst>
                <a:latin typeface="Baskerville Old Face" panose="02020602080505020303" pitchFamily="18" charset="0"/>
              </a:rPr>
              <a:t>John 10:1-39</a:t>
            </a:r>
            <a:endParaRPr lang="en-US" sz="4000" b="1" dirty="0">
              <a:solidFill>
                <a:srgbClr val="663300"/>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1186367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2743200" y="304800"/>
            <a:ext cx="6172200" cy="6172200"/>
          </a:xfrm>
        </p:spPr>
        <p:txBody>
          <a:bodyPr/>
          <a:lstStyle/>
          <a:p>
            <a:pPr lvl="0"/>
            <a:r>
              <a:rPr lang="en-US" altLang="en-US" sz="4400" b="1" u="sng" dirty="0">
                <a:solidFill>
                  <a:srgbClr val="000000"/>
                </a:solidFill>
                <a:effectLst>
                  <a:outerShdw blurRad="38100" dist="38100" dir="2700000" algn="tl">
                    <a:srgbClr val="000000">
                      <a:alpha val="43137"/>
                    </a:srgbClr>
                  </a:outerShdw>
                </a:effectLst>
                <a:latin typeface="Baskerville Old Face" panose="02020602080505020303" pitchFamily="18" charset="0"/>
              </a:rPr>
              <a:t>They Served Themselves</a:t>
            </a:r>
          </a:p>
          <a:p>
            <a:pPr lvl="0" algn="just"/>
            <a:r>
              <a:rPr lang="en-US" altLang="en-US" sz="36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Ezekiel </a:t>
            </a:r>
            <a:r>
              <a:rPr lang="en-US" altLang="en-US" sz="3600" b="1" dirty="0">
                <a:solidFill>
                  <a:srgbClr val="000000"/>
                </a:solidFill>
                <a:effectLst>
                  <a:outerShdw blurRad="38100" dist="38100" dir="2700000" algn="tl">
                    <a:srgbClr val="000000">
                      <a:alpha val="43137"/>
                    </a:srgbClr>
                  </a:outerShdw>
                </a:effectLst>
                <a:latin typeface="Baskerville Old Face" panose="02020602080505020303" pitchFamily="18" charset="0"/>
              </a:rPr>
              <a:t>34:1-16</a:t>
            </a:r>
          </a:p>
          <a:p>
            <a:pPr lvl="0" algn="just"/>
            <a:r>
              <a:rPr lang="en-US" altLang="en-US" sz="3600" b="1" dirty="0">
                <a:solidFill>
                  <a:srgbClr val="000000"/>
                </a:solidFill>
                <a:effectLst>
                  <a:outerShdw blurRad="38100" dist="38100" dir="2700000" algn="tl">
                    <a:srgbClr val="000000">
                      <a:alpha val="43137"/>
                    </a:srgbClr>
                  </a:outerShdw>
                </a:effectLst>
                <a:latin typeface="Baskerville Old Face" panose="02020602080505020303" pitchFamily="18" charset="0"/>
              </a:rPr>
              <a:t>John 10:1, 8 	– Thief &amp; Robber</a:t>
            </a:r>
          </a:p>
          <a:p>
            <a:pPr lvl="0" algn="just"/>
            <a:r>
              <a:rPr lang="en-US" altLang="en-US" sz="3600" b="1" dirty="0">
                <a:solidFill>
                  <a:srgbClr val="000000"/>
                </a:solidFill>
                <a:effectLst>
                  <a:outerShdw blurRad="38100" dist="38100" dir="2700000" algn="tl">
                    <a:srgbClr val="000000">
                      <a:alpha val="43137"/>
                    </a:srgbClr>
                  </a:outerShdw>
                </a:effectLst>
                <a:latin typeface="Baskerville Old Face" panose="02020602080505020303" pitchFamily="18" charset="0"/>
              </a:rPr>
              <a:t>John 10: 5 	– Stranger</a:t>
            </a:r>
          </a:p>
          <a:p>
            <a:pPr lvl="0" algn="just"/>
            <a:r>
              <a:rPr lang="en-US" altLang="en-US" sz="3600" b="1" dirty="0">
                <a:solidFill>
                  <a:srgbClr val="000000"/>
                </a:solidFill>
                <a:effectLst>
                  <a:outerShdw blurRad="38100" dist="38100" dir="2700000" algn="tl">
                    <a:srgbClr val="000000">
                      <a:alpha val="43137"/>
                    </a:srgbClr>
                  </a:outerShdw>
                </a:effectLst>
                <a:latin typeface="Baskerville Old Face" panose="02020602080505020303" pitchFamily="18" charset="0"/>
              </a:rPr>
              <a:t>John 10:12 	– Hired Hand</a:t>
            </a:r>
          </a:p>
          <a:p>
            <a:endParaRPr lang="en-US" altLang="en-US" sz="4400" dirty="0"/>
          </a:p>
        </p:txBody>
      </p:sp>
      <p:sp>
        <p:nvSpPr>
          <p:cNvPr id="2" name="TextBox 1"/>
          <p:cNvSpPr txBox="1"/>
          <p:nvPr/>
        </p:nvSpPr>
        <p:spPr>
          <a:xfrm>
            <a:off x="2971800" y="4572000"/>
            <a:ext cx="5715000" cy="1077218"/>
          </a:xfrm>
          <a:prstGeom prst="rect">
            <a:avLst/>
          </a:prstGeom>
          <a:noFill/>
        </p:spPr>
        <p:txBody>
          <a:bodyPr wrap="square" rtlCol="0">
            <a:spAutoFit/>
          </a:bodyPr>
          <a:lstStyle/>
          <a:p>
            <a:pPr algn="just"/>
            <a:r>
              <a:rPr lang="en-US" sz="3200" b="1" dirty="0" smtClean="0">
                <a:effectLst>
                  <a:outerShdw blurRad="38100" dist="38100" dir="2700000" algn="tl">
                    <a:srgbClr val="000000">
                      <a:alpha val="43137"/>
                    </a:srgbClr>
                  </a:outerShdw>
                </a:effectLst>
                <a:latin typeface="Baskerville Old Face" panose="02020602080505020303" pitchFamily="18" charset="0"/>
              </a:rPr>
              <a:t>Failing to lead has been a problem throughout history.</a:t>
            </a:r>
            <a:endParaRPr lang="en-US" sz="3200" b="1" dirty="0">
              <a:effectLst>
                <a:outerShdw blurRad="38100" dist="38100" dir="2700000" algn="tl">
                  <a:srgbClr val="000000">
                    <a:alpha val="43137"/>
                  </a:srgbClr>
                </a:outerShdw>
              </a:effectLst>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2743200" y="304800"/>
            <a:ext cx="6172200" cy="6172200"/>
          </a:xfrm>
        </p:spPr>
        <p:txBody>
          <a:bodyPr/>
          <a:lstStyle/>
          <a:p>
            <a:pPr lvl="0"/>
            <a:r>
              <a:rPr lang="en-US" altLang="en-US" sz="4400" b="1" u="sng"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Take Heed To Yourselves</a:t>
            </a:r>
            <a:endParaRPr lang="en-US" altLang="en-US" sz="4400" b="1" u="sng" dirty="0">
              <a:solidFill>
                <a:srgbClr val="000000"/>
              </a:solidFill>
              <a:effectLst>
                <a:outerShdw blurRad="38100" dist="38100" dir="2700000" algn="tl">
                  <a:srgbClr val="000000">
                    <a:alpha val="43137"/>
                  </a:srgbClr>
                </a:outerShdw>
              </a:effectLst>
              <a:latin typeface="Baskerville Old Face" panose="02020602080505020303" pitchFamily="18" charset="0"/>
            </a:endParaRPr>
          </a:p>
          <a:p>
            <a:pPr lvl="0" algn="just"/>
            <a:r>
              <a:rPr lang="en-US" altLang="en-US" sz="36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Elders/Shepherds</a:t>
            </a:r>
            <a:endParaRPr lang="en-US" altLang="en-US" sz="3600" b="1" dirty="0">
              <a:solidFill>
                <a:srgbClr val="000000"/>
              </a:solidFill>
              <a:effectLst>
                <a:outerShdw blurRad="38100" dist="38100" dir="2700000" algn="tl">
                  <a:srgbClr val="000000">
                    <a:alpha val="43137"/>
                  </a:srgbClr>
                </a:outerShdw>
              </a:effectLst>
              <a:latin typeface="Baskerville Old Face" panose="02020602080505020303" pitchFamily="18" charset="0"/>
            </a:endParaRPr>
          </a:p>
          <a:p>
            <a:pPr marL="1028700" lvl="1" indent="-571500" algn="just">
              <a:buFont typeface="Wingdings" panose="05000000000000000000" pitchFamily="2" charset="2"/>
              <a:buChar char="Ø"/>
            </a:pPr>
            <a:r>
              <a:rPr lang="en-US" altLang="en-US" sz="32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Acts 20:28-32</a:t>
            </a:r>
          </a:p>
          <a:p>
            <a:pPr marL="1028700" lvl="1" indent="-571500" algn="just">
              <a:buFont typeface="Wingdings" panose="05000000000000000000" pitchFamily="2" charset="2"/>
              <a:buChar char="Ø"/>
            </a:pPr>
            <a:r>
              <a:rPr lang="en-US" altLang="en-US" sz="32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1 Peter 5:1-4</a:t>
            </a:r>
            <a:endParaRPr lang="en-US" altLang="en-US" sz="4400" dirty="0" smtClean="0"/>
          </a:p>
          <a:p>
            <a:pPr lvl="0" algn="just"/>
            <a:r>
              <a:rPr lang="en-US" altLang="en-US" sz="36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Other “leaders” </a:t>
            </a:r>
          </a:p>
          <a:p>
            <a:pPr marL="1028700" lvl="1" indent="-571500" algn="just">
              <a:buFont typeface="Wingdings" panose="05000000000000000000" pitchFamily="2" charset="2"/>
              <a:buChar char="Ø"/>
            </a:pPr>
            <a:r>
              <a:rPr lang="en-US" altLang="en-US" sz="32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1 Timothy 4:11-16</a:t>
            </a:r>
            <a:endParaRPr lang="en-US" altLang="en-US" sz="3200" b="1" dirty="0">
              <a:solidFill>
                <a:srgbClr val="000000"/>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3229864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2743200" y="304800"/>
            <a:ext cx="6172200" cy="6172200"/>
          </a:xfrm>
        </p:spPr>
        <p:txBody>
          <a:bodyPr/>
          <a:lstStyle/>
          <a:p>
            <a:pPr lvl="0"/>
            <a:r>
              <a:rPr lang="en-US" altLang="en-US" sz="4400" b="1" u="sng"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Warning of Itching Ears</a:t>
            </a:r>
            <a:endParaRPr lang="en-US" altLang="en-US" sz="4400" b="1" u="sng" dirty="0">
              <a:solidFill>
                <a:srgbClr val="000000"/>
              </a:solidFill>
              <a:effectLst>
                <a:outerShdw blurRad="38100" dist="38100" dir="2700000" algn="tl">
                  <a:srgbClr val="000000">
                    <a:alpha val="43137"/>
                  </a:srgbClr>
                </a:outerShdw>
              </a:effectLst>
              <a:latin typeface="Baskerville Old Face" panose="02020602080505020303" pitchFamily="18" charset="0"/>
            </a:endParaRPr>
          </a:p>
          <a:p>
            <a:pPr lvl="0" algn="just"/>
            <a:r>
              <a:rPr lang="en-US" altLang="en-US" sz="36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We as the “flock” have responsibilities in the kingdom.</a:t>
            </a:r>
          </a:p>
          <a:p>
            <a:pPr marL="571500" lvl="0" indent="-571500" algn="just">
              <a:buFont typeface="Wingdings" panose="05000000000000000000" pitchFamily="2" charset="2"/>
              <a:buChar char="Ø"/>
            </a:pPr>
            <a:r>
              <a:rPr lang="en-US" altLang="en-US" sz="36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Ezekiel 34:17-31</a:t>
            </a:r>
          </a:p>
          <a:p>
            <a:pPr marL="571500" lvl="0" indent="-571500" algn="just">
              <a:buFont typeface="Wingdings" panose="05000000000000000000" pitchFamily="2" charset="2"/>
              <a:buChar char="Ø"/>
            </a:pPr>
            <a:r>
              <a:rPr lang="en-US" altLang="en-US" sz="36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Acts 20:28-32</a:t>
            </a:r>
          </a:p>
          <a:p>
            <a:pPr marL="571500" lvl="0" indent="-571500" algn="just">
              <a:buFont typeface="Wingdings" panose="05000000000000000000" pitchFamily="2" charset="2"/>
              <a:buChar char="Ø"/>
            </a:pPr>
            <a:r>
              <a:rPr lang="en-US" altLang="en-US" sz="36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2 Timothy 4:1-5</a:t>
            </a:r>
          </a:p>
          <a:p>
            <a:pPr marL="571500" lvl="0" indent="-571500" algn="just">
              <a:buFont typeface="Wingdings" panose="05000000000000000000" pitchFamily="2" charset="2"/>
              <a:buChar char="Ø"/>
            </a:pPr>
            <a:r>
              <a:rPr lang="en-US" altLang="en-US" sz="36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1 Peter 5:5-11</a:t>
            </a:r>
            <a:endParaRPr lang="en-US" altLang="en-US" sz="3200" b="1" dirty="0">
              <a:solidFill>
                <a:srgbClr val="000000"/>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1537334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2743200" y="304800"/>
            <a:ext cx="6172200" cy="6172200"/>
          </a:xfrm>
        </p:spPr>
        <p:txBody>
          <a:bodyPr/>
          <a:lstStyle/>
          <a:p>
            <a:pPr lvl="0"/>
            <a:r>
              <a:rPr lang="en-US" altLang="en-US" sz="4000" b="1" u="sng"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I Am the Door/Good Shepherd</a:t>
            </a:r>
            <a:endParaRPr lang="en-US" altLang="en-US" sz="3600" b="1" dirty="0" smtClean="0">
              <a:solidFill>
                <a:srgbClr val="000000"/>
              </a:solidFill>
              <a:effectLst>
                <a:outerShdw blurRad="38100" dist="38100" dir="2700000" algn="tl">
                  <a:srgbClr val="000000">
                    <a:alpha val="43137"/>
                  </a:srgbClr>
                </a:outerShdw>
              </a:effectLst>
              <a:latin typeface="Baskerville Old Face" panose="02020602080505020303" pitchFamily="18" charset="0"/>
            </a:endParaRPr>
          </a:p>
          <a:p>
            <a:pPr marL="571500" lvl="0" indent="-571500" algn="just">
              <a:buFont typeface="Wingdings" panose="05000000000000000000" pitchFamily="2" charset="2"/>
              <a:buChar char="Ø"/>
            </a:pPr>
            <a:r>
              <a:rPr lang="en-US" altLang="en-US"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John 10:7,8 – “I am the door”</a:t>
            </a:r>
          </a:p>
          <a:p>
            <a:pPr marL="571500" lvl="0" indent="-571500" algn="just">
              <a:buFont typeface="Wingdings" panose="05000000000000000000" pitchFamily="2" charset="2"/>
              <a:buChar char="Ø"/>
            </a:pPr>
            <a:r>
              <a:rPr lang="en-US" altLang="en-US"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John 10:11,14 – “I am the good shepherd”</a:t>
            </a:r>
          </a:p>
          <a:p>
            <a:pPr marL="571500" lvl="0" indent="-571500" algn="just">
              <a:buFont typeface="Wingdings" panose="05000000000000000000" pitchFamily="2" charset="2"/>
              <a:buChar char="Ø"/>
            </a:pPr>
            <a:r>
              <a:rPr lang="en-US" altLang="en-US" b="1" dirty="0" smtClean="0">
                <a:solidFill>
                  <a:srgbClr val="000000"/>
                </a:solidFill>
                <a:effectLst>
                  <a:outerShdw blurRad="38100" dist="38100" dir="2700000" algn="tl">
                    <a:srgbClr val="000000">
                      <a:alpha val="43137"/>
                    </a:srgbClr>
                  </a:outerShdw>
                </a:effectLst>
                <a:latin typeface="Baskerville Old Face" panose="02020602080505020303" pitchFamily="18" charset="0"/>
              </a:rPr>
              <a:t>John 14:6-7 – “I am the way, and the truth, and the life.  No one comes to the Father except through me.”</a:t>
            </a:r>
            <a:endParaRPr lang="en-US" altLang="en-US" b="1" dirty="0">
              <a:solidFill>
                <a:srgbClr val="000000"/>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4264358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838200"/>
            <a:ext cx="8839200" cy="4038600"/>
          </a:xfrm>
          <a:solidFill>
            <a:schemeClr val="bg1">
              <a:alpha val="10000"/>
            </a:schemeClr>
          </a:solidFill>
        </p:spPr>
        <p:txBody>
          <a:bodyPr/>
          <a:lstStyle/>
          <a:p>
            <a:pPr algn="just"/>
            <a:r>
              <a:rPr lang="en-US" altLang="en-US" b="1" dirty="0" smtClean="0">
                <a:effectLst>
                  <a:outerShdw blurRad="38100" dist="38100" dir="2700000" algn="tl">
                    <a:srgbClr val="000000">
                      <a:alpha val="43137"/>
                    </a:srgbClr>
                  </a:outerShdw>
                </a:effectLst>
                <a:latin typeface="Baskerville Old Face" panose="02020602080505020303" pitchFamily="18" charset="0"/>
              </a:rPr>
              <a:t>"When the Son of Man comes in his glory, and all the angels with him, then he will sit on his glorious throne. Before him will be gathered all the nations, and he will separate people one from another as a shepherd separates the sheep from the goats. And he will place the sheep on his right, but the goats on the left. Then the King will say to those on his right, 'Come, you who are blessed by my Father, inherit the</a:t>
            </a:r>
            <a:endParaRPr lang="en-US" altLang="en-US" b="1" dirty="0">
              <a:effectLst>
                <a:outerShdw blurRad="38100" dist="38100" dir="2700000" algn="tl">
                  <a:srgbClr val="000000">
                    <a:alpha val="43137"/>
                  </a:srgbClr>
                </a:outerShdw>
              </a:effectLst>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838200"/>
            <a:ext cx="8839200" cy="4038600"/>
          </a:xfrm>
          <a:solidFill>
            <a:schemeClr val="bg1">
              <a:alpha val="10000"/>
            </a:schemeClr>
          </a:solidFill>
        </p:spPr>
        <p:txBody>
          <a:bodyPr/>
          <a:lstStyle/>
          <a:p>
            <a:pPr algn="just"/>
            <a:r>
              <a:rPr lang="en-US" altLang="en-US" b="1" dirty="0" smtClean="0">
                <a:effectLst>
                  <a:outerShdw blurRad="38100" dist="38100" dir="2700000" algn="tl">
                    <a:srgbClr val="000000">
                      <a:alpha val="43137"/>
                    </a:srgbClr>
                  </a:outerShdw>
                </a:effectLst>
                <a:latin typeface="Baskerville Old Face" panose="02020602080505020303" pitchFamily="18" charset="0"/>
              </a:rPr>
              <a:t>kingdom prepared for you from the foundation of the world. For I was hungry and you gave me food, I was thirsty and you gave me drink, I was a stranger and you welcomed me, I was naked and you clothed me, I was sick and you visited me, I was in prison and you came to me.' Then the righteous will answer him, saying, 'Lord, when did we see you hungry and feed you, or thirsty and give you drink? And when did we</a:t>
            </a:r>
            <a:endParaRPr lang="en-US" altLang="en-US" b="1"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2321279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838200"/>
            <a:ext cx="8839200" cy="4038600"/>
          </a:xfrm>
          <a:solidFill>
            <a:schemeClr val="bg1">
              <a:alpha val="10000"/>
            </a:schemeClr>
          </a:solidFill>
        </p:spPr>
        <p:txBody>
          <a:bodyPr/>
          <a:lstStyle/>
          <a:p>
            <a:pPr algn="just"/>
            <a:r>
              <a:rPr lang="en-US" altLang="en-US" b="1" dirty="0" smtClean="0">
                <a:effectLst>
                  <a:outerShdw blurRad="38100" dist="38100" dir="2700000" algn="tl">
                    <a:srgbClr val="000000">
                      <a:alpha val="43137"/>
                    </a:srgbClr>
                  </a:outerShdw>
                </a:effectLst>
                <a:latin typeface="Baskerville Old Face" panose="02020602080505020303" pitchFamily="18" charset="0"/>
              </a:rPr>
              <a:t>see you a stranger and welcome you, or naked and clothe you? And when did we see you sick or in prison and visit you?' And the King will answer them, 'Truly, I say to you, as you did it to one of the least of these my brothers, you did it to me.' "Then he will say to those on his left, 'Depart from me, you cursed, into the eternal fire prepared for the devil and his angels. For I was hungry and you gave me no food, I was</a:t>
            </a:r>
            <a:endParaRPr lang="en-US" altLang="en-US" b="1"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3541218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838200"/>
            <a:ext cx="8839200" cy="4038600"/>
          </a:xfrm>
          <a:solidFill>
            <a:schemeClr val="bg1">
              <a:alpha val="10000"/>
            </a:schemeClr>
          </a:solidFill>
        </p:spPr>
        <p:txBody>
          <a:bodyPr/>
          <a:lstStyle/>
          <a:p>
            <a:pPr algn="just"/>
            <a:r>
              <a:rPr lang="en-US" altLang="en-US" b="1" dirty="0" smtClean="0">
                <a:effectLst>
                  <a:outerShdw blurRad="38100" dist="38100" dir="2700000" algn="tl">
                    <a:srgbClr val="000000">
                      <a:alpha val="43137"/>
                    </a:srgbClr>
                  </a:outerShdw>
                </a:effectLst>
                <a:latin typeface="Baskerville Old Face" panose="02020602080505020303" pitchFamily="18" charset="0"/>
              </a:rPr>
              <a:t>thirsty and you gave me no drink, I was a stranger and you did not welcome me, naked and you did not clothe me, sick and in prison and you did not visit me.' Then they also will answer, saying, 'Lord, when did we see you hungry or thirsty or a stranger or naked or sick or in prison, and did not minister to you?' Then he will answer them, saying, 'Truly, I say to you, as you did not do it to one of the least of</a:t>
            </a:r>
            <a:endParaRPr lang="en-US" altLang="en-US" b="1"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3926299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2666</TotalTime>
  <Words>544</Words>
  <Application>Microsoft Office PowerPoint</Application>
  <PresentationFormat>On-screen Show (4:3)</PresentationFormat>
  <Paragraphs>30</Paragraphs>
  <Slides>11</Slides>
  <Notes>0</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Default Design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sundaysource.org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Kent E Heaton</cp:lastModifiedBy>
  <cp:revision>152</cp:revision>
  <dcterms:created xsi:type="dcterms:W3CDTF">2005-04-15T19:25:47Z</dcterms:created>
  <dcterms:modified xsi:type="dcterms:W3CDTF">2013-12-31T21:35:55Z</dcterms:modified>
</cp:coreProperties>
</file>