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0" r:id="rId3"/>
  </p:sldMasterIdLst>
  <p:sldIdLst>
    <p:sldId id="265" r:id="rId4"/>
    <p:sldId id="266" r:id="rId5"/>
    <p:sldId id="256" r:id="rId6"/>
    <p:sldId id="257" r:id="rId7"/>
    <p:sldId id="259" r:id="rId8"/>
    <p:sldId id="260" r:id="rId9"/>
    <p:sldId id="261" r:id="rId10"/>
    <p:sldId id="262" r:id="rId11"/>
    <p:sldId id="263" r:id="rId12"/>
    <p:sldId id="258" r:id="rId13"/>
    <p:sldId id="264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00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EBA00-B8C4-4D7A-98E9-7D26E43EE8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064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6401A-7BC5-4103-B206-5D1A59DA42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350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F9990-55AF-4027-B66B-0F528A0BAE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7733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455C9-BAF6-45A7-9356-CE87E2FE9E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7079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59608D-2C40-4385-A02A-B3943CAA83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7038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17E04-B5D4-40E8-8DD3-F74836E55C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69451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AC93D-4B0F-4BA1-AD1A-3BF5ED0D7B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50533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4C65C-040B-4882-944C-46F7878C06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19813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BEE07-7224-4E0E-B461-C63F14914C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55368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D9A6FB-DB9D-4C8A-8325-DE45D86BA7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09231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70D792-0E94-44E7-8399-D2C0A30115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8328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7B46E-94D7-4B12-B071-B4C1428195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48009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F6230-9A1F-4318-BC74-78A68302A5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01617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4969D-55E4-4F98-9D35-19C10B2848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88356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70F33-A6B6-49E9-939C-0048B242CF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13347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6C8A0-A025-4989-A903-E5D3309C3A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41190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8E761-7B27-4C64-8663-020F262372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86715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A12439-0244-437E-AD80-52A1BFCF48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14400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DBC93-F3D2-4418-9761-C35C2E941D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66390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EE41DE-4756-4A03-9D7A-749CA3B80C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46255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B3819-7047-4477-850A-007CFA4A90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55129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F328AA-7005-42C2-A2CA-724F4784DE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3508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83FA8-5F09-457C-B8CE-D8ABDFFA8A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56404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E0A92-06D7-4A63-9663-C6040C858E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33218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8560EC-09C8-4132-9C04-4C51B970C1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29100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5A929D-1E6E-4D6A-AC1F-68867BBB42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53541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BF877-175C-4292-84D4-38AB9AC852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571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CC8CE6-B83B-416E-94D6-D5C26091DC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8183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D641A1-4F7D-452F-923B-B5D831EDD6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7660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800C48-1B3C-4EF3-9A53-0CA898009E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8579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BA6EF-3DC7-4F40-84C8-93FE0F602D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7237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2D457-CAEF-4BCD-AAFD-9E8F41BA4B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0742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027310-5A87-4386-91F5-CDC1C4E46A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5683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6A103987-5FA1-4D70-93E1-58ACD3574BAB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223" name="Picture 199" descr="new year prayer, a_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5E9A4E1A-9575-44F9-BAFC-6DFCEF44FEE1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4298" name="Picture 202" descr="new year prayer, a_c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F51FA2CF-503F-4839-A02C-D3456F2A707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5463" name="Picture 103" descr="new year prayer, a_cb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Hymns For Worship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</a:p>
          <a:p>
            <a:pPr marL="0" indent="0" algn="ctr">
              <a:buNone/>
            </a:pP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</a:p>
          <a:p>
            <a:pPr marL="0" indent="0" algn="ctr">
              <a:buNone/>
            </a:pPr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en-US" sz="8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</a:p>
          <a:p>
            <a:pPr marL="0" indent="0" algn="ctr">
              <a:buNone/>
            </a:pPr>
            <a:endParaRPr lang="en-US" sz="8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59436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Scripture Reading: Ephesians 3:14-21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437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743200"/>
            <a:ext cx="8839200" cy="3962400"/>
          </a:xfrm>
        </p:spPr>
        <p:txBody>
          <a:bodyPr/>
          <a:lstStyle/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God is worthy to be praised because…</a:t>
            </a:r>
          </a:p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To be redeemed by God means to…</a:t>
            </a:r>
          </a:p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Some things that are causing me distress are…</a:t>
            </a:r>
          </a:p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I pray that God will…</a:t>
            </a:r>
          </a:p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I have seen God’s goodness when…</a:t>
            </a:r>
          </a:p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I’d like to encourage others to…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5156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404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Rectangle 27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81000"/>
            <a:ext cx="8382000" cy="4343400"/>
          </a:xfrm>
        </p:spPr>
        <p:txBody>
          <a:bodyPr/>
          <a:lstStyle/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charset="0"/>
              </a:rPr>
              <a:t>Refuge In the Lord – (1-4)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Rectangle 27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81000"/>
            <a:ext cx="8382000" cy="4343400"/>
          </a:xfrm>
        </p:spPr>
        <p:txBody>
          <a:bodyPr/>
          <a:lstStyle/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charset="0"/>
              </a:rPr>
              <a:t>Refuge In the Lord – (1-4)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charset="0"/>
              </a:rPr>
              <a:t>I’m Redeemed – (5-8)</a:t>
            </a:r>
          </a:p>
        </p:txBody>
      </p:sp>
    </p:spTree>
    <p:extLst>
      <p:ext uri="{BB962C8B-B14F-4D97-AF65-F5344CB8AC3E}">
        <p14:creationId xmlns:p14="http://schemas.microsoft.com/office/powerpoint/2010/main" val="1113306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Rectangle 27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81000"/>
            <a:ext cx="8382000" cy="4343400"/>
          </a:xfrm>
        </p:spPr>
        <p:txBody>
          <a:bodyPr/>
          <a:lstStyle/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charset="0"/>
              </a:rPr>
              <a:t>Refuge In the Lord – (1-4)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charset="0"/>
              </a:rPr>
              <a:t>I’m Redeemed – (5-8)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charset="0"/>
              </a:rPr>
              <a:t>I’m In Distress – (9-13)</a:t>
            </a:r>
          </a:p>
        </p:txBody>
      </p:sp>
    </p:spTree>
    <p:extLst>
      <p:ext uri="{BB962C8B-B14F-4D97-AF65-F5344CB8AC3E}">
        <p14:creationId xmlns:p14="http://schemas.microsoft.com/office/powerpoint/2010/main" val="3596422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Rectangle 27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81000"/>
            <a:ext cx="8382000" cy="4343400"/>
          </a:xfrm>
        </p:spPr>
        <p:txBody>
          <a:bodyPr/>
          <a:lstStyle/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charset="0"/>
              </a:rPr>
              <a:t>Refuge In the Lord – (1-4)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charset="0"/>
              </a:rPr>
              <a:t>I’m Redeemed – (5-8)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charset="0"/>
              </a:rPr>
              <a:t>I’m In Distress – (9-13)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charset="0"/>
              </a:rPr>
              <a:t>Asking For God’s Help – (14-18)</a:t>
            </a:r>
          </a:p>
        </p:txBody>
      </p:sp>
    </p:spTree>
    <p:extLst>
      <p:ext uri="{BB962C8B-B14F-4D97-AF65-F5344CB8AC3E}">
        <p14:creationId xmlns:p14="http://schemas.microsoft.com/office/powerpoint/2010/main" val="2543052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Rectangle 27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81000"/>
            <a:ext cx="8382000" cy="4343400"/>
          </a:xfrm>
        </p:spPr>
        <p:txBody>
          <a:bodyPr/>
          <a:lstStyle/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charset="0"/>
              </a:rPr>
              <a:t>Refuge In the Lord – (1-4)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charset="0"/>
              </a:rPr>
              <a:t>I’m Redeemed – (5-8)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charset="0"/>
              </a:rPr>
              <a:t>I’m In Distress – (9-13)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charset="0"/>
              </a:rPr>
              <a:t>Asking For God’s Help – (14-18)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charset="0"/>
              </a:rPr>
              <a:t>Praise God For His Goodness – (19-20)</a:t>
            </a:r>
          </a:p>
        </p:txBody>
      </p:sp>
    </p:spTree>
    <p:extLst>
      <p:ext uri="{BB962C8B-B14F-4D97-AF65-F5344CB8AC3E}">
        <p14:creationId xmlns:p14="http://schemas.microsoft.com/office/powerpoint/2010/main" val="69963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Rectangle 27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81000"/>
            <a:ext cx="8382000" cy="4343400"/>
          </a:xfrm>
        </p:spPr>
        <p:txBody>
          <a:bodyPr/>
          <a:lstStyle/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charset="0"/>
              </a:rPr>
              <a:t>Refuge In the Lord – (1-4)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charset="0"/>
              </a:rPr>
              <a:t>I’m Redeemed – (5-8)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charset="0"/>
              </a:rPr>
              <a:t>I’m In Distress – (9-13)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charset="0"/>
              </a:rPr>
              <a:t>Asking For God’s Help – (14-18)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charset="0"/>
              </a:rPr>
              <a:t>Praise God For His Goodness – (19-20)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charset="0"/>
              </a:rPr>
              <a:t>Remember God’s Goodness – (21-22)</a:t>
            </a:r>
            <a:endParaRPr lang="en-US" alt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186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3402</TotalTime>
  <Words>213</Words>
  <Application>Microsoft Office PowerPoint</Application>
  <PresentationFormat>On-screen Show (4:3)</PresentationFormat>
  <Paragraphs>35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Times</vt:lpstr>
      <vt:lpstr>Times New Roman</vt:lpstr>
      <vt:lpstr>Default Design</vt:lpstr>
      <vt:lpstr>Custom Design</vt:lpstr>
      <vt:lpstr>1_Custom Design</vt:lpstr>
      <vt:lpstr>Hymns For Worship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sundaysource.org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R. Bailey</dc:creator>
  <cp:lastModifiedBy>Kent E Heaton</cp:lastModifiedBy>
  <cp:revision>203</cp:revision>
  <dcterms:created xsi:type="dcterms:W3CDTF">2005-04-15T19:25:47Z</dcterms:created>
  <dcterms:modified xsi:type="dcterms:W3CDTF">2014-01-04T15:23:19Z</dcterms:modified>
</cp:coreProperties>
</file>