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49" r:id="rId2"/>
    <p:sldMasterId id="2147483650" r:id="rId3"/>
    <p:sldMasterId id="2147483654" r:id="rId4"/>
  </p:sldMasterIdLst>
  <p:sldIdLst>
    <p:sldId id="261" r:id="rId5"/>
    <p:sldId id="260" r:id="rId6"/>
    <p:sldId id="259" r:id="rId7"/>
    <p:sldId id="258" r:id="rId8"/>
    <p:sldId id="257" r:id="rId9"/>
    <p:sldId id="262" r:id="rId10"/>
    <p:sldId id="263" r:id="rId11"/>
    <p:sldId id="264" r:id="rId12"/>
    <p:sldId id="265" r:id="rId1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00066"/>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50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7C9D95C7-3F36-4DBE-8C23-C7DAAA8A00B6}" type="slidenum">
              <a:rPr lang="en-US" altLang="en-US"/>
              <a:pPr/>
              <a:t>‹#›</a:t>
            </a:fld>
            <a:endParaRPr lang="en-US" altLang="en-US"/>
          </a:p>
        </p:txBody>
      </p:sp>
    </p:spTree>
    <p:extLst>
      <p:ext uri="{BB962C8B-B14F-4D97-AF65-F5344CB8AC3E}">
        <p14:creationId xmlns:p14="http://schemas.microsoft.com/office/powerpoint/2010/main" val="3536652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5BA0B9D-998E-4A6B-9060-904AD3C7DD5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0090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CDEB66A-12E5-4469-AD76-4CB9845F674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82094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914201B-4F0B-4794-89CA-D2D68C7D9DA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45874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748DDAA-6E39-4DB1-8CFD-5267C201D7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2482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F1C108C-C031-42AF-BD46-48F37D2D5DE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6888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8CEA38C-9639-4C9B-B7CC-49FBEDF60A5E}" type="slidenum">
              <a:rPr lang="en-US" altLang="en-US"/>
              <a:pPr/>
              <a:t>‹#›</a:t>
            </a:fld>
            <a:endParaRPr lang="en-US" altLang="en-US"/>
          </a:p>
        </p:txBody>
      </p:sp>
    </p:spTree>
    <p:extLst>
      <p:ext uri="{BB962C8B-B14F-4D97-AF65-F5344CB8AC3E}">
        <p14:creationId xmlns:p14="http://schemas.microsoft.com/office/powerpoint/2010/main" val="1549748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6E50426-16A5-405D-9238-39B3FAF4204F}" type="slidenum">
              <a:rPr lang="en-US" altLang="en-US"/>
              <a:pPr/>
              <a:t>‹#›</a:t>
            </a:fld>
            <a:endParaRPr lang="en-US" altLang="en-US"/>
          </a:p>
        </p:txBody>
      </p:sp>
    </p:spTree>
    <p:extLst>
      <p:ext uri="{BB962C8B-B14F-4D97-AF65-F5344CB8AC3E}">
        <p14:creationId xmlns:p14="http://schemas.microsoft.com/office/powerpoint/2010/main" val="1302103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A663354-C303-4443-B605-3CB725AF5FC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3671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20DAF43-6A53-42DC-9C84-3AF6B8597C7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0709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727087A-2FF7-47A0-884A-A7AA3989B71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67506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6E133EA-832E-4BC9-8488-87C0DFB0BF8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8843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02A72C7-76BC-4FAC-9B6C-A9E8534CEB3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16253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E5EED84-861E-4E08-8F56-35A5E5BF3B3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525656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4.jpe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fld id="{3D1662B5-F541-4DB9-AA91-939DF37B9697}" type="slidenum">
              <a:rPr lang="en-US" altLang="en-US"/>
              <a:pPr/>
              <a:t>‹#›</a:t>
            </a:fld>
            <a:endParaRPr lang="en-US" altLang="en-US"/>
          </a:p>
        </p:txBody>
      </p:sp>
      <p:pic>
        <p:nvPicPr>
          <p:cNvPr id="1031" name="Picture 3" descr="why i believe in the resurrection_std_t_nt.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1" r:id="rId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cs typeface="+mn-cs"/>
              </a:defRPr>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cs typeface="+mn-cs"/>
              </a:defRPr>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fld id="{0E81F6F0-1259-494D-B33E-6B25F2CCA720}" type="slidenum">
              <a:rPr lang="en-US" altLang="en-US"/>
              <a:pPr/>
              <a:t>‹#›</a:t>
            </a:fld>
            <a:endParaRPr lang="en-US" altLang="en-US"/>
          </a:p>
        </p:txBody>
      </p:sp>
      <p:pic>
        <p:nvPicPr>
          <p:cNvPr id="3079" name="Picture 3" descr="why i believe in the resurrection_std_c_nt.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cs typeface="+mn-cs"/>
              </a:defRPr>
            </a:lvl1pPr>
          </a:lstStyle>
          <a:p>
            <a:pPr>
              <a:defRPr/>
            </a:pPr>
            <a:endParaRPr 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cs typeface="+mn-cs"/>
              </a:defRPr>
            </a:lvl1pPr>
          </a:lstStyle>
          <a:p>
            <a:pPr>
              <a:defRPr/>
            </a:pPr>
            <a:endParaRPr lang="en-US"/>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fld id="{AE3449DE-1DF6-417A-8B93-D095B9CA43A9}" type="slidenum">
              <a:rPr lang="en-US" altLang="en-US"/>
              <a:pPr/>
              <a:t>‹#›</a:t>
            </a:fld>
            <a:endParaRPr lang="en-US" altLang="en-US"/>
          </a:p>
        </p:txBody>
      </p:sp>
      <p:pic>
        <p:nvPicPr>
          <p:cNvPr id="5127" name="Picture 1" descr="why i believe in the resurrection_std_cb.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3" r:id="rId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EB70A5E-1CA8-4C49-86BC-1F65EAA85D41}" type="slidenum">
              <a:rPr lang="en-US" altLang="en-US">
                <a:solidFill>
                  <a:srgbClr val="000000"/>
                </a:solidFill>
                <a:latin typeface="Arial" charset="0"/>
              </a:rPr>
              <a:pPr/>
              <a:t>‹#›</a:t>
            </a:fld>
            <a:endParaRPr lang="en-US" altLang="en-US">
              <a:solidFill>
                <a:srgbClr val="000000"/>
              </a:solidFill>
              <a:latin typeface="Arial" charset="0"/>
            </a:endParaRPr>
          </a:p>
        </p:txBody>
      </p:sp>
      <p:pic>
        <p:nvPicPr>
          <p:cNvPr id="1160" name="Picture 136" descr="good shepherd, the_t_nv"/>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608583"/>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000" b="1" dirty="0" smtClean="0">
                <a:effectLst>
                  <a:outerShdw blurRad="38100" dist="38100" dir="2700000" algn="tl">
                    <a:srgbClr val="000000">
                      <a:alpha val="43137"/>
                    </a:srgbClr>
                  </a:outerShdw>
                </a:effectLst>
              </a:rPr>
              <a:t>Hymns For Worship</a:t>
            </a:r>
            <a:endParaRPr lang="en-US" sz="6000" b="1" dirty="0">
              <a:effectLst>
                <a:outerShdw blurRad="38100" dist="38100" dir="2700000" algn="tl">
                  <a:srgbClr val="000000">
                    <a:alpha val="43137"/>
                  </a:srgbClr>
                </a:outerShdw>
              </a:effectLst>
            </a:endParaRPr>
          </a:p>
        </p:txBody>
      </p:sp>
      <p:sp>
        <p:nvSpPr>
          <p:cNvPr id="5" name="Content Placeholder 4"/>
          <p:cNvSpPr>
            <a:spLocks noGrp="1"/>
          </p:cNvSpPr>
          <p:nvPr>
            <p:ph sz="half" idx="1"/>
          </p:nvPr>
        </p:nvSpPr>
        <p:spPr/>
        <p:txBody>
          <a:bodyPr/>
          <a:lstStyle/>
          <a:p>
            <a:pPr marL="0" indent="0" algn="ctr">
              <a:buNone/>
            </a:pPr>
            <a:r>
              <a:rPr lang="en-US" sz="8000" b="1" dirty="0" smtClean="0">
                <a:effectLst>
                  <a:outerShdw blurRad="38100" dist="38100" dir="2700000" algn="tl">
                    <a:srgbClr val="000000">
                      <a:alpha val="43137"/>
                    </a:srgbClr>
                  </a:outerShdw>
                </a:effectLst>
              </a:rPr>
              <a:t>0</a:t>
            </a:r>
          </a:p>
          <a:p>
            <a:pPr marL="0" indent="0" algn="ctr">
              <a:buNone/>
            </a:pPr>
            <a:r>
              <a:rPr lang="en-US" sz="8000" b="1" dirty="0" smtClean="0">
                <a:effectLst>
                  <a:outerShdw blurRad="38100" dist="38100" dir="2700000" algn="tl">
                    <a:srgbClr val="000000">
                      <a:alpha val="43137"/>
                    </a:srgbClr>
                  </a:outerShdw>
                </a:effectLst>
              </a:rPr>
              <a:t>0</a:t>
            </a:r>
          </a:p>
          <a:p>
            <a:pPr marL="0" indent="0" algn="ctr">
              <a:buNone/>
            </a:pPr>
            <a:r>
              <a:rPr lang="en-US" sz="8000" b="1" dirty="0">
                <a:effectLst>
                  <a:outerShdw blurRad="38100" dist="38100" dir="2700000" algn="tl">
                    <a:srgbClr val="000000">
                      <a:alpha val="43137"/>
                    </a:srgbClr>
                  </a:outerShdw>
                </a:effectLst>
              </a:rPr>
              <a:t>0</a:t>
            </a:r>
          </a:p>
        </p:txBody>
      </p:sp>
      <p:sp>
        <p:nvSpPr>
          <p:cNvPr id="6" name="Content Placeholder 5"/>
          <p:cNvSpPr>
            <a:spLocks noGrp="1"/>
          </p:cNvSpPr>
          <p:nvPr>
            <p:ph sz="half" idx="2"/>
          </p:nvPr>
        </p:nvSpPr>
        <p:spPr/>
        <p:txBody>
          <a:bodyPr/>
          <a:lstStyle/>
          <a:p>
            <a:pPr marL="0" indent="0" algn="ctr">
              <a:buNone/>
            </a:pPr>
            <a:r>
              <a:rPr lang="en-US" sz="8000" b="1" dirty="0" smtClean="0">
                <a:effectLst>
                  <a:outerShdw blurRad="38100" dist="38100" dir="2700000" algn="tl">
                    <a:srgbClr val="000000">
                      <a:alpha val="43137"/>
                    </a:srgbClr>
                  </a:outerShdw>
                </a:effectLst>
              </a:rPr>
              <a:t>0</a:t>
            </a:r>
          </a:p>
          <a:p>
            <a:pPr marL="0" indent="0" algn="ctr">
              <a:buNone/>
            </a:pPr>
            <a:endParaRPr lang="en-US" sz="8000" b="1" dirty="0">
              <a:effectLst>
                <a:outerShdw blurRad="38100" dist="38100" dir="2700000" algn="tl">
                  <a:srgbClr val="000000">
                    <a:alpha val="43137"/>
                  </a:srgbClr>
                </a:outerShdw>
              </a:effectLst>
            </a:endParaRPr>
          </a:p>
          <a:p>
            <a:pPr marL="0" indent="0" algn="ctr">
              <a:buNone/>
            </a:pPr>
            <a:r>
              <a:rPr lang="en-US" sz="8000" b="1" dirty="0" smtClean="0">
                <a:effectLst>
                  <a:outerShdw blurRad="38100" dist="38100" dir="2700000" algn="tl">
                    <a:srgbClr val="000000">
                      <a:alpha val="43137"/>
                    </a:srgbClr>
                  </a:outerShdw>
                </a:effectLst>
              </a:rPr>
              <a:t>0</a:t>
            </a:r>
            <a:endParaRPr lang="en-US" sz="8000" b="1" dirty="0">
              <a:effectLst>
                <a:outerShdw blurRad="38100" dist="38100" dir="2700000" algn="tl">
                  <a:srgbClr val="000000">
                    <a:alpha val="43137"/>
                  </a:srgbClr>
                </a:outerShdw>
              </a:effectLst>
            </a:endParaRPr>
          </a:p>
        </p:txBody>
      </p:sp>
      <p:sp>
        <p:nvSpPr>
          <p:cNvPr id="7" name="TextBox 6"/>
          <p:cNvSpPr txBox="1"/>
          <p:nvPr/>
        </p:nvSpPr>
        <p:spPr>
          <a:xfrm>
            <a:off x="304800" y="6172200"/>
            <a:ext cx="8534400" cy="584775"/>
          </a:xfrm>
          <a:prstGeom prst="rect">
            <a:avLst/>
          </a:prstGeom>
          <a:noFill/>
        </p:spPr>
        <p:txBody>
          <a:bodyPr wrap="square" rtlCol="0">
            <a:spAutoFit/>
          </a:bodyPr>
          <a:lstStyle/>
          <a:p>
            <a:pPr algn="ctr"/>
            <a:r>
              <a:rPr lang="en-US" sz="3200" b="1" dirty="0">
                <a:solidFill>
                  <a:srgbClr val="FF0000"/>
                </a:solidFill>
                <a:effectLst>
                  <a:outerShdw blurRad="38100" dist="38100" dir="2700000" algn="tl">
                    <a:srgbClr val="000000">
                      <a:alpha val="43137"/>
                    </a:srgbClr>
                  </a:outerShdw>
                </a:effectLst>
                <a:latin typeface="Arial" charset="0"/>
              </a:rPr>
              <a:t>Scripture Reading: </a:t>
            </a:r>
            <a:r>
              <a:rPr lang="en-US" sz="3200" b="1" dirty="0" smtClean="0">
                <a:solidFill>
                  <a:srgbClr val="FF0000"/>
                </a:solidFill>
                <a:effectLst>
                  <a:outerShdw blurRad="38100" dist="38100" dir="2700000" algn="tl">
                    <a:srgbClr val="000000">
                      <a:alpha val="43137"/>
                    </a:srgbClr>
                  </a:outerShdw>
                </a:effectLst>
                <a:latin typeface="Arial" charset="0"/>
              </a:rPr>
              <a:t>1 Corinthians 15:20-28</a:t>
            </a:r>
            <a:endParaRPr lang="en-US" sz="3200" b="1" dirty="0">
              <a:solidFill>
                <a:srgbClr val="FF0000"/>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1247296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7257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2590800"/>
            <a:ext cx="4495800" cy="1477328"/>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latin typeface="Nyala" panose="02000504070300020003" pitchFamily="2" charset="0"/>
              </a:rPr>
              <a:t>“I AM” the</a:t>
            </a:r>
          </a:p>
          <a:p>
            <a:pPr algn="ctr"/>
            <a:r>
              <a:rPr lang="en-US" sz="5400" b="1" dirty="0" smtClean="0">
                <a:solidFill>
                  <a:schemeClr val="accent1">
                    <a:lumMod val="50000"/>
                  </a:schemeClr>
                </a:solidFill>
                <a:effectLst>
                  <a:outerShdw blurRad="38100" dist="38100" dir="2700000" algn="tl">
                    <a:srgbClr val="000000">
                      <a:alpha val="43137"/>
                    </a:srgbClr>
                  </a:outerShdw>
                </a:effectLst>
                <a:latin typeface="Nyala" panose="02000504070300020003" pitchFamily="2" charset="0"/>
              </a:rPr>
              <a:t>RESURRECTION</a:t>
            </a:r>
            <a:endParaRPr lang="en-US" sz="5400" b="1" dirty="0">
              <a:solidFill>
                <a:schemeClr val="accent1">
                  <a:lumMod val="50000"/>
                </a:schemeClr>
              </a:solidFill>
              <a:effectLst>
                <a:outerShdw blurRad="38100" dist="38100" dir="2700000" algn="tl">
                  <a:srgbClr val="000000">
                    <a:alpha val="43137"/>
                  </a:srgbClr>
                </a:outerShdw>
              </a:effectLst>
              <a:latin typeface="Nyala" panose="02000504070300020003" pitchFamily="2" charset="0"/>
            </a:endParaRPr>
          </a:p>
        </p:txBody>
      </p:sp>
      <p:sp>
        <p:nvSpPr>
          <p:cNvPr id="2" name="TextBox 1"/>
          <p:cNvSpPr txBox="1"/>
          <p:nvPr/>
        </p:nvSpPr>
        <p:spPr>
          <a:xfrm>
            <a:off x="609600" y="4191000"/>
            <a:ext cx="3810000"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latin typeface="Nyala" panose="02000504070300020003" pitchFamily="2" charset="0"/>
              </a:rPr>
              <a:t>John 11</a:t>
            </a:r>
            <a:endParaRPr lang="en-US" sz="3600" b="1" dirty="0">
              <a:effectLst>
                <a:outerShdw blurRad="38100" dist="38100" dir="2700000" algn="tl">
                  <a:srgbClr val="000000">
                    <a:alpha val="43137"/>
                  </a:srgbClr>
                </a:outerShdw>
              </a:effectLst>
              <a:latin typeface="Nyala" panose="02000504070300020003" pitchFamily="2" charset="0"/>
            </a:endParaRPr>
          </a:p>
        </p:txBody>
      </p:sp>
    </p:spTree>
    <p:extLst>
      <p:ext uri="{BB962C8B-B14F-4D97-AF65-F5344CB8AC3E}">
        <p14:creationId xmlns:p14="http://schemas.microsoft.com/office/powerpoint/2010/main" val="576918913"/>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subTitle" idx="1"/>
          </p:nvPr>
        </p:nvSpPr>
        <p:spPr>
          <a:xfrm>
            <a:off x="1447800" y="2438400"/>
            <a:ext cx="6400800" cy="1752600"/>
          </a:xfrm>
        </p:spPr>
        <p:txBody>
          <a:bodyPr/>
          <a:lstStyle/>
          <a:p>
            <a:pPr eaLnBrk="1" hangingPunct="1">
              <a:defRPr/>
            </a:pPr>
            <a:endParaRPr lang="en-US" sz="4400" dirty="0" smtClean="0">
              <a:latin typeface="Times"/>
              <a:cs typeface="Times"/>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9000"/>
            <a:ext cx="4572000" cy="344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 y="0"/>
            <a:ext cx="458343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429000"/>
            <a:ext cx="4582160" cy="3444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p:cTn id="7" dur="1000" fill="hold"/>
                                        <p:tgtEl>
                                          <p:spTgt spid="9220"/>
                                        </p:tgtEl>
                                        <p:attrNameLst>
                                          <p:attrName>ppt_w</p:attrName>
                                        </p:attrNameLst>
                                      </p:cBhvr>
                                      <p:tavLst>
                                        <p:tav tm="0">
                                          <p:val>
                                            <p:fltVal val="0"/>
                                          </p:val>
                                        </p:tav>
                                        <p:tav tm="100000">
                                          <p:val>
                                            <p:strVal val="#ppt_w"/>
                                          </p:val>
                                        </p:tav>
                                      </p:tavLst>
                                    </p:anim>
                                    <p:anim calcmode="lin" valueType="num">
                                      <p:cBhvr>
                                        <p:cTn id="8" dur="1000" fill="hold"/>
                                        <p:tgtEl>
                                          <p:spTgt spid="9220"/>
                                        </p:tgtEl>
                                        <p:attrNameLst>
                                          <p:attrName>ppt_h</p:attrName>
                                        </p:attrNameLst>
                                      </p:cBhvr>
                                      <p:tavLst>
                                        <p:tav tm="0">
                                          <p:val>
                                            <p:fltVal val="0"/>
                                          </p:val>
                                        </p:tav>
                                        <p:tav tm="100000">
                                          <p:val>
                                            <p:strVal val="#ppt_h"/>
                                          </p:val>
                                        </p:tav>
                                      </p:tavLst>
                                    </p:anim>
                                    <p:anim calcmode="lin" valueType="num">
                                      <p:cBhvr>
                                        <p:cTn id="9" dur="1000" fill="hold"/>
                                        <p:tgtEl>
                                          <p:spTgt spid="9220"/>
                                        </p:tgtEl>
                                        <p:attrNameLst>
                                          <p:attrName>style.rotation</p:attrName>
                                        </p:attrNameLst>
                                      </p:cBhvr>
                                      <p:tavLst>
                                        <p:tav tm="0">
                                          <p:val>
                                            <p:fltVal val="90"/>
                                          </p:val>
                                        </p:tav>
                                        <p:tav tm="100000">
                                          <p:val>
                                            <p:fltVal val="0"/>
                                          </p:val>
                                        </p:tav>
                                      </p:tavLst>
                                    </p:anim>
                                    <p:animEffect transition="in" filter="fade">
                                      <p:cBhvr>
                                        <p:cTn id="10" dur="1000"/>
                                        <p:tgtEl>
                                          <p:spTgt spid="922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9219"/>
                                        </p:tgtEl>
                                        <p:attrNameLst>
                                          <p:attrName>style.visibility</p:attrName>
                                        </p:attrNameLst>
                                      </p:cBhvr>
                                      <p:to>
                                        <p:strVal val="visible"/>
                                      </p:to>
                                    </p:set>
                                    <p:anim calcmode="lin" valueType="num">
                                      <p:cBhvr>
                                        <p:cTn id="15" dur="1000" fill="hold"/>
                                        <p:tgtEl>
                                          <p:spTgt spid="9219"/>
                                        </p:tgtEl>
                                        <p:attrNameLst>
                                          <p:attrName>ppt_w</p:attrName>
                                        </p:attrNameLst>
                                      </p:cBhvr>
                                      <p:tavLst>
                                        <p:tav tm="0">
                                          <p:val>
                                            <p:fltVal val="0"/>
                                          </p:val>
                                        </p:tav>
                                        <p:tav tm="100000">
                                          <p:val>
                                            <p:strVal val="#ppt_w"/>
                                          </p:val>
                                        </p:tav>
                                      </p:tavLst>
                                    </p:anim>
                                    <p:anim calcmode="lin" valueType="num">
                                      <p:cBhvr>
                                        <p:cTn id="16" dur="1000" fill="hold"/>
                                        <p:tgtEl>
                                          <p:spTgt spid="9219"/>
                                        </p:tgtEl>
                                        <p:attrNameLst>
                                          <p:attrName>ppt_h</p:attrName>
                                        </p:attrNameLst>
                                      </p:cBhvr>
                                      <p:tavLst>
                                        <p:tav tm="0">
                                          <p:val>
                                            <p:fltVal val="0"/>
                                          </p:val>
                                        </p:tav>
                                        <p:tav tm="100000">
                                          <p:val>
                                            <p:strVal val="#ppt_h"/>
                                          </p:val>
                                        </p:tav>
                                      </p:tavLst>
                                    </p:anim>
                                    <p:anim calcmode="lin" valueType="num">
                                      <p:cBhvr>
                                        <p:cTn id="17" dur="1000" fill="hold"/>
                                        <p:tgtEl>
                                          <p:spTgt spid="9219"/>
                                        </p:tgtEl>
                                        <p:attrNameLst>
                                          <p:attrName>style.rotation</p:attrName>
                                        </p:attrNameLst>
                                      </p:cBhvr>
                                      <p:tavLst>
                                        <p:tav tm="0">
                                          <p:val>
                                            <p:fltVal val="90"/>
                                          </p:val>
                                        </p:tav>
                                        <p:tav tm="100000">
                                          <p:val>
                                            <p:fltVal val="0"/>
                                          </p:val>
                                        </p:tav>
                                      </p:tavLst>
                                    </p:anim>
                                    <p:animEffect transition="in" filter="fade">
                                      <p:cBhvr>
                                        <p:cTn id="18" dur="1000"/>
                                        <p:tgtEl>
                                          <p:spTgt spid="9219"/>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fltVal val="0"/>
                                          </p:val>
                                        </p:tav>
                                        <p:tav tm="100000">
                                          <p:val>
                                            <p:strVal val="#ppt_w"/>
                                          </p:val>
                                        </p:tav>
                                      </p:tavLst>
                                    </p:anim>
                                    <p:anim calcmode="lin" valueType="num">
                                      <p:cBhvr>
                                        <p:cTn id="24" dur="1000" fill="hold"/>
                                        <p:tgtEl>
                                          <p:spTgt spid="2"/>
                                        </p:tgtEl>
                                        <p:attrNameLst>
                                          <p:attrName>ppt_h</p:attrName>
                                        </p:attrNameLst>
                                      </p:cBhvr>
                                      <p:tavLst>
                                        <p:tav tm="0">
                                          <p:val>
                                            <p:fltVal val="0"/>
                                          </p:val>
                                        </p:tav>
                                        <p:tav tm="100000">
                                          <p:val>
                                            <p:strVal val="#ppt_h"/>
                                          </p:val>
                                        </p:tav>
                                      </p:tavLst>
                                    </p:anim>
                                    <p:anim calcmode="lin" valueType="num">
                                      <p:cBhvr>
                                        <p:cTn id="25" dur="1000" fill="hold"/>
                                        <p:tgtEl>
                                          <p:spTgt spid="2"/>
                                        </p:tgtEl>
                                        <p:attrNameLst>
                                          <p:attrName>style.rotation</p:attrName>
                                        </p:attrNameLst>
                                      </p:cBhvr>
                                      <p:tavLst>
                                        <p:tav tm="0">
                                          <p:val>
                                            <p:fltVal val="90"/>
                                          </p:val>
                                        </p:tav>
                                        <p:tav tm="100000">
                                          <p:val>
                                            <p:fltVal val="0"/>
                                          </p:val>
                                        </p:tav>
                                      </p:tavLst>
                                    </p:anim>
                                    <p:animEffect transition="in" filter="fade">
                                      <p:cBhvr>
                                        <p:cTn id="26" dur="10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9221"/>
                                        </p:tgtEl>
                                        <p:attrNameLst>
                                          <p:attrName>style.visibility</p:attrName>
                                        </p:attrNameLst>
                                      </p:cBhvr>
                                      <p:to>
                                        <p:strVal val="visible"/>
                                      </p:to>
                                    </p:set>
                                    <p:anim calcmode="lin" valueType="num">
                                      <p:cBhvr>
                                        <p:cTn id="31" dur="1000" fill="hold"/>
                                        <p:tgtEl>
                                          <p:spTgt spid="9221"/>
                                        </p:tgtEl>
                                        <p:attrNameLst>
                                          <p:attrName>ppt_w</p:attrName>
                                        </p:attrNameLst>
                                      </p:cBhvr>
                                      <p:tavLst>
                                        <p:tav tm="0">
                                          <p:val>
                                            <p:fltVal val="0"/>
                                          </p:val>
                                        </p:tav>
                                        <p:tav tm="100000">
                                          <p:val>
                                            <p:strVal val="#ppt_w"/>
                                          </p:val>
                                        </p:tav>
                                      </p:tavLst>
                                    </p:anim>
                                    <p:anim calcmode="lin" valueType="num">
                                      <p:cBhvr>
                                        <p:cTn id="32" dur="1000" fill="hold"/>
                                        <p:tgtEl>
                                          <p:spTgt spid="9221"/>
                                        </p:tgtEl>
                                        <p:attrNameLst>
                                          <p:attrName>ppt_h</p:attrName>
                                        </p:attrNameLst>
                                      </p:cBhvr>
                                      <p:tavLst>
                                        <p:tav tm="0">
                                          <p:val>
                                            <p:fltVal val="0"/>
                                          </p:val>
                                        </p:tav>
                                        <p:tav tm="100000">
                                          <p:val>
                                            <p:strVal val="#ppt_h"/>
                                          </p:val>
                                        </p:tav>
                                      </p:tavLst>
                                    </p:anim>
                                    <p:anim calcmode="lin" valueType="num">
                                      <p:cBhvr>
                                        <p:cTn id="33" dur="1000" fill="hold"/>
                                        <p:tgtEl>
                                          <p:spTgt spid="9221"/>
                                        </p:tgtEl>
                                        <p:attrNameLst>
                                          <p:attrName>style.rotation</p:attrName>
                                        </p:attrNameLst>
                                      </p:cBhvr>
                                      <p:tavLst>
                                        <p:tav tm="0">
                                          <p:val>
                                            <p:fltVal val="90"/>
                                          </p:val>
                                        </p:tav>
                                        <p:tav tm="100000">
                                          <p:val>
                                            <p:fltVal val="0"/>
                                          </p:val>
                                        </p:tav>
                                      </p:tavLst>
                                    </p:anim>
                                    <p:animEffect transition="in" filter="fade">
                                      <p:cBhvr>
                                        <p:cTn id="34" dur="10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228600" y="228600"/>
            <a:ext cx="8610600" cy="5029200"/>
          </a:xfrm>
        </p:spPr>
        <p:txBody>
          <a:bodyPr/>
          <a:lstStyle/>
          <a:p>
            <a:pPr marL="571500" indent="-571500" algn="just" eaLnBrk="1" hangingPunct="1">
              <a:buFont typeface="Wingdings" panose="05000000000000000000" pitchFamily="2" charset="2"/>
              <a:buChar char="Ø"/>
              <a:defRPr/>
            </a:pPr>
            <a:r>
              <a:rPr lang="en-US" sz="4000" b="1" dirty="0" smtClean="0">
                <a:effectLst>
                  <a:outerShdw blurRad="38100" dist="38100" dir="2700000" algn="tl">
                    <a:srgbClr val="000000">
                      <a:alpha val="43137"/>
                    </a:srgbClr>
                  </a:outerShdw>
                </a:effectLst>
                <a:latin typeface="Nyala" panose="02000504070300020003" pitchFamily="2" charset="0"/>
                <a:cs typeface="Times"/>
              </a:rPr>
              <a:t>John 10:39 – Some sought to arrest Him</a:t>
            </a:r>
          </a:p>
          <a:p>
            <a:pPr marL="571500" indent="-571500" algn="just" eaLnBrk="1" hangingPunct="1">
              <a:buFont typeface="Wingdings" panose="05000000000000000000" pitchFamily="2" charset="2"/>
              <a:buChar char="Ø"/>
              <a:defRPr/>
            </a:pPr>
            <a:r>
              <a:rPr lang="en-US" sz="4000" b="1" dirty="0" smtClean="0">
                <a:effectLst>
                  <a:outerShdw blurRad="38100" dist="38100" dir="2700000" algn="tl">
                    <a:srgbClr val="000000">
                      <a:alpha val="43137"/>
                    </a:srgbClr>
                  </a:outerShdw>
                </a:effectLst>
                <a:latin typeface="Nyala" panose="02000504070300020003" pitchFamily="2" charset="0"/>
                <a:cs typeface="Times"/>
              </a:rPr>
              <a:t>John 10:42 – Some sought to follow Him</a:t>
            </a:r>
          </a:p>
          <a:p>
            <a:pPr marL="571500" indent="-571500" algn="just" eaLnBrk="1" hangingPunct="1">
              <a:buFont typeface="Wingdings" panose="05000000000000000000" pitchFamily="2" charset="2"/>
              <a:buChar char="Ø"/>
              <a:defRPr/>
            </a:pPr>
            <a:r>
              <a:rPr lang="en-US" sz="4000" b="1" dirty="0" smtClean="0">
                <a:effectLst>
                  <a:outerShdw blurRad="38100" dist="38100" dir="2700000" algn="tl">
                    <a:srgbClr val="000000">
                      <a:alpha val="43137"/>
                    </a:srgbClr>
                  </a:outerShdw>
                </a:effectLst>
                <a:latin typeface="Nyala" panose="02000504070300020003" pitchFamily="2" charset="0"/>
                <a:cs typeface="Times"/>
              </a:rPr>
              <a:t>John 11:1-44</a:t>
            </a:r>
            <a:endParaRPr lang="en-US" sz="4000" b="1" dirty="0" smtClean="0">
              <a:effectLst>
                <a:outerShdw blurRad="38100" dist="38100" dir="2700000" algn="tl">
                  <a:srgbClr val="000000">
                    <a:alpha val="43137"/>
                  </a:srgbClr>
                </a:outerShdw>
              </a:effectLst>
              <a:latin typeface="Nyala" panose="02000504070300020003" pitchFamily="2" charset="0"/>
              <a:cs typeface="Times"/>
            </a:endParaRPr>
          </a:p>
        </p:txBody>
      </p:sp>
      <p:sp>
        <p:nvSpPr>
          <p:cNvPr id="2" name="TextBox 1"/>
          <p:cNvSpPr txBox="1"/>
          <p:nvPr/>
        </p:nvSpPr>
        <p:spPr>
          <a:xfrm>
            <a:off x="2438400" y="5486400"/>
            <a:ext cx="6400800" cy="707886"/>
          </a:xfrm>
          <a:prstGeom prst="rect">
            <a:avLst/>
          </a:prstGeom>
          <a:noFill/>
        </p:spPr>
        <p:txBody>
          <a:bodyPr wrap="square" rtlCol="0">
            <a:spAutoFit/>
          </a:bodyPr>
          <a:lstStyle/>
          <a:p>
            <a:pPr algn="ctr"/>
            <a:r>
              <a:rPr lang="en-US" sz="4000" b="1" dirty="0" smtClean="0">
                <a:effectLst>
                  <a:outerShdw blurRad="38100" dist="38100" dir="2700000" algn="tl">
                    <a:srgbClr val="000000">
                      <a:alpha val="43137"/>
                    </a:srgbClr>
                  </a:outerShdw>
                </a:effectLst>
                <a:latin typeface="Nyala" panose="02000504070300020003" pitchFamily="2" charset="0"/>
              </a:rPr>
              <a:t>The Death of Lazarus</a:t>
            </a:r>
            <a:endParaRPr lang="en-US" sz="4000" b="1" dirty="0">
              <a:effectLst>
                <a:outerShdw blurRad="38100" dist="38100" dir="2700000" algn="tl">
                  <a:srgbClr val="000000">
                    <a:alpha val="43137"/>
                  </a:srgbClr>
                </a:outerShdw>
              </a:effectLst>
              <a:latin typeface="Nyala" panose="02000504070300020003"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228600" y="228600"/>
            <a:ext cx="8610600" cy="5029200"/>
          </a:xfrm>
        </p:spPr>
        <p:txBody>
          <a:bodyPr/>
          <a:lstStyle/>
          <a:p>
            <a:pPr marL="571500" indent="-571500" algn="just" eaLnBrk="1" hangingPunct="1">
              <a:buFont typeface="Wingdings" panose="05000000000000000000" pitchFamily="2" charset="2"/>
              <a:buChar char="Ø"/>
              <a:defRPr/>
            </a:pPr>
            <a:r>
              <a:rPr lang="en-US" sz="4000" b="1" dirty="0" smtClean="0">
                <a:effectLst>
                  <a:outerShdw blurRad="38100" dist="38100" dir="2700000" algn="tl">
                    <a:srgbClr val="000000">
                      <a:alpha val="43137"/>
                    </a:srgbClr>
                  </a:outerShdw>
                </a:effectLst>
                <a:latin typeface="Nyala" panose="02000504070300020003" pitchFamily="2" charset="0"/>
                <a:cs typeface="Times"/>
              </a:rPr>
              <a:t>John 11:4 – “This illness does not lead to death.  It is for the glory of God, so that the Son of God may be glorified through it.”</a:t>
            </a:r>
          </a:p>
          <a:p>
            <a:pPr marL="571500" indent="-571500" algn="just" eaLnBrk="1" hangingPunct="1">
              <a:buFont typeface="Wingdings" panose="05000000000000000000" pitchFamily="2" charset="2"/>
              <a:buChar char="Ø"/>
              <a:defRPr/>
            </a:pPr>
            <a:r>
              <a:rPr lang="en-US" sz="4000" b="1" dirty="0" smtClean="0">
                <a:effectLst>
                  <a:outerShdw blurRad="38100" dist="38100" dir="2700000" algn="tl">
                    <a:srgbClr val="000000">
                      <a:alpha val="43137"/>
                    </a:srgbClr>
                  </a:outerShdw>
                </a:effectLst>
                <a:latin typeface="Nyala" panose="02000504070300020003" pitchFamily="2" charset="0"/>
                <a:cs typeface="Times"/>
              </a:rPr>
              <a:t>John 9:3 – Man born blind</a:t>
            </a:r>
            <a:endParaRPr lang="en-US" sz="4000" b="1" dirty="0" smtClean="0">
              <a:effectLst>
                <a:outerShdw blurRad="38100" dist="38100" dir="2700000" algn="tl">
                  <a:srgbClr val="000000">
                    <a:alpha val="43137"/>
                  </a:srgbClr>
                </a:outerShdw>
              </a:effectLst>
              <a:latin typeface="Nyala" panose="02000504070300020003" pitchFamily="2" charset="0"/>
              <a:cs typeface="Times"/>
            </a:endParaRPr>
          </a:p>
        </p:txBody>
      </p:sp>
      <p:sp>
        <p:nvSpPr>
          <p:cNvPr id="2" name="TextBox 1"/>
          <p:cNvSpPr txBox="1"/>
          <p:nvPr/>
        </p:nvSpPr>
        <p:spPr>
          <a:xfrm>
            <a:off x="2438400" y="5486400"/>
            <a:ext cx="6400800" cy="707886"/>
          </a:xfrm>
          <a:prstGeom prst="rect">
            <a:avLst/>
          </a:prstGeom>
          <a:noFill/>
        </p:spPr>
        <p:txBody>
          <a:bodyPr wrap="square" rtlCol="0">
            <a:spAutoFit/>
          </a:bodyPr>
          <a:lstStyle/>
          <a:p>
            <a:pPr algn="ctr"/>
            <a:r>
              <a:rPr lang="en-US" sz="4000" b="1" dirty="0" smtClean="0">
                <a:effectLst>
                  <a:outerShdw blurRad="38100" dist="38100" dir="2700000" algn="tl">
                    <a:srgbClr val="000000">
                      <a:alpha val="43137"/>
                    </a:srgbClr>
                  </a:outerShdw>
                </a:effectLst>
                <a:latin typeface="Nyala" panose="02000504070300020003" pitchFamily="2" charset="0"/>
              </a:rPr>
              <a:t>Opportunity To Glorify God</a:t>
            </a:r>
            <a:endParaRPr lang="en-US" sz="4000" b="1" dirty="0">
              <a:effectLst>
                <a:outerShdw blurRad="38100" dist="38100" dir="2700000" algn="tl">
                  <a:srgbClr val="000000">
                    <a:alpha val="43137"/>
                  </a:srgbClr>
                </a:outerShdw>
              </a:effectLst>
              <a:latin typeface="Nyala" panose="02000504070300020003" pitchFamily="2" charset="0"/>
            </a:endParaRPr>
          </a:p>
        </p:txBody>
      </p:sp>
    </p:spTree>
    <p:extLst>
      <p:ext uri="{BB962C8B-B14F-4D97-AF65-F5344CB8AC3E}">
        <p14:creationId xmlns:p14="http://schemas.microsoft.com/office/powerpoint/2010/main" val="1842831367"/>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228600" y="228600"/>
            <a:ext cx="8610600" cy="5029200"/>
          </a:xfrm>
        </p:spPr>
        <p:txBody>
          <a:bodyPr/>
          <a:lstStyle/>
          <a:p>
            <a:pPr marL="571500" indent="-571500" algn="just" eaLnBrk="1" hangingPunct="1">
              <a:buFont typeface="Wingdings" panose="05000000000000000000" pitchFamily="2" charset="2"/>
              <a:buChar char="Ø"/>
              <a:defRPr/>
            </a:pPr>
            <a:r>
              <a:rPr lang="en-US" sz="4000" b="1" dirty="0" smtClean="0">
                <a:effectLst>
                  <a:outerShdw blurRad="38100" dist="38100" dir="2700000" algn="tl">
                    <a:srgbClr val="000000">
                      <a:alpha val="43137"/>
                    </a:srgbClr>
                  </a:outerShdw>
                </a:effectLst>
                <a:latin typeface="Nyala" panose="02000504070300020003" pitchFamily="2" charset="0"/>
                <a:cs typeface="Times"/>
              </a:rPr>
              <a:t>How was this time different?</a:t>
            </a:r>
          </a:p>
          <a:p>
            <a:pPr marL="1028700" lvl="1" indent="-571500" algn="just" eaLnBrk="1" hangingPunct="1">
              <a:buFont typeface="Wingdings" panose="05000000000000000000" pitchFamily="2" charset="2"/>
              <a:buChar char="Ø"/>
              <a:defRPr/>
            </a:pPr>
            <a:r>
              <a:rPr lang="en-US" sz="3600" b="1" dirty="0" smtClean="0">
                <a:effectLst>
                  <a:outerShdw blurRad="38100" dist="38100" dir="2700000" algn="tl">
                    <a:srgbClr val="000000">
                      <a:alpha val="43137"/>
                    </a:srgbClr>
                  </a:outerShdw>
                </a:effectLst>
                <a:latin typeface="Nyala" panose="02000504070300020003" pitchFamily="2" charset="0"/>
                <a:cs typeface="Times"/>
              </a:rPr>
              <a:t>Matthew 9:18-26 – The ruler’s daughter</a:t>
            </a:r>
          </a:p>
          <a:p>
            <a:pPr marL="1028700" lvl="1" indent="-571500" algn="just" eaLnBrk="1" hangingPunct="1">
              <a:buFont typeface="Wingdings" panose="05000000000000000000" pitchFamily="2" charset="2"/>
              <a:buChar char="Ø"/>
              <a:defRPr/>
            </a:pPr>
            <a:r>
              <a:rPr lang="en-US" sz="3600" b="1" dirty="0" smtClean="0">
                <a:effectLst>
                  <a:outerShdw blurRad="38100" dist="38100" dir="2700000" algn="tl">
                    <a:srgbClr val="000000">
                      <a:alpha val="43137"/>
                    </a:srgbClr>
                  </a:outerShdw>
                </a:effectLst>
                <a:latin typeface="Nyala" panose="02000504070300020003" pitchFamily="2" charset="0"/>
                <a:cs typeface="Times"/>
              </a:rPr>
              <a:t>Luke 7:11-17 – Widow of Nain’s son</a:t>
            </a:r>
          </a:p>
          <a:p>
            <a:pPr marL="571500" indent="-571500" algn="just" eaLnBrk="1" hangingPunct="1">
              <a:buFont typeface="Wingdings" panose="05000000000000000000" pitchFamily="2" charset="2"/>
              <a:buChar char="Ø"/>
              <a:defRPr/>
            </a:pPr>
            <a:r>
              <a:rPr lang="en-US" sz="4000" b="1" dirty="0" smtClean="0">
                <a:effectLst>
                  <a:outerShdw blurRad="38100" dist="38100" dir="2700000" algn="tl">
                    <a:srgbClr val="000000">
                      <a:alpha val="43137"/>
                    </a:srgbClr>
                  </a:outerShdw>
                </a:effectLst>
                <a:latin typeface="Nyala" panose="02000504070300020003" pitchFamily="2" charset="0"/>
                <a:cs typeface="Times"/>
              </a:rPr>
              <a:t>John 11:6 – He waits 2 days longer</a:t>
            </a:r>
          </a:p>
          <a:p>
            <a:pPr marL="571500" indent="-571500" algn="just" eaLnBrk="1" hangingPunct="1">
              <a:buFont typeface="Wingdings" panose="05000000000000000000" pitchFamily="2" charset="2"/>
              <a:buChar char="Ø"/>
              <a:defRPr/>
            </a:pPr>
            <a:r>
              <a:rPr lang="en-US" sz="4000" b="1" dirty="0" smtClean="0">
                <a:effectLst>
                  <a:outerShdw blurRad="38100" dist="38100" dir="2700000" algn="tl">
                    <a:srgbClr val="000000">
                      <a:alpha val="43137"/>
                    </a:srgbClr>
                  </a:outerShdw>
                </a:effectLst>
                <a:latin typeface="Nyala" panose="02000504070300020003" pitchFamily="2" charset="0"/>
                <a:cs typeface="Times"/>
              </a:rPr>
              <a:t>John 11:17 – Lazarus has been dead 4 days</a:t>
            </a:r>
          </a:p>
          <a:p>
            <a:pPr marL="571500" indent="-571500" algn="just" eaLnBrk="1" hangingPunct="1">
              <a:buFont typeface="Wingdings" panose="05000000000000000000" pitchFamily="2" charset="2"/>
              <a:buChar char="Ø"/>
              <a:defRPr/>
            </a:pPr>
            <a:r>
              <a:rPr lang="en-US" sz="4000" b="1" dirty="0" smtClean="0">
                <a:effectLst>
                  <a:outerShdw blurRad="38100" dist="38100" dir="2700000" algn="tl">
                    <a:srgbClr val="000000">
                      <a:alpha val="43137"/>
                    </a:srgbClr>
                  </a:outerShdw>
                </a:effectLst>
                <a:latin typeface="Nyala" panose="02000504070300020003" pitchFamily="2" charset="0"/>
                <a:cs typeface="Times"/>
              </a:rPr>
              <a:t>John 11:39 – They feared the odor</a:t>
            </a:r>
            <a:endParaRPr lang="en-US" sz="4000" b="1" dirty="0" smtClean="0">
              <a:effectLst>
                <a:outerShdw blurRad="38100" dist="38100" dir="2700000" algn="tl">
                  <a:srgbClr val="000000">
                    <a:alpha val="43137"/>
                  </a:srgbClr>
                </a:outerShdw>
              </a:effectLst>
              <a:latin typeface="Nyala" panose="02000504070300020003" pitchFamily="2" charset="0"/>
              <a:cs typeface="Times"/>
            </a:endParaRPr>
          </a:p>
        </p:txBody>
      </p:sp>
      <p:sp>
        <p:nvSpPr>
          <p:cNvPr id="2" name="TextBox 1"/>
          <p:cNvSpPr txBox="1"/>
          <p:nvPr/>
        </p:nvSpPr>
        <p:spPr>
          <a:xfrm>
            <a:off x="2438400" y="5486400"/>
            <a:ext cx="6400800" cy="707886"/>
          </a:xfrm>
          <a:prstGeom prst="rect">
            <a:avLst/>
          </a:prstGeom>
          <a:noFill/>
        </p:spPr>
        <p:txBody>
          <a:bodyPr wrap="square" rtlCol="0">
            <a:spAutoFit/>
          </a:bodyPr>
          <a:lstStyle/>
          <a:p>
            <a:pPr algn="ctr"/>
            <a:r>
              <a:rPr lang="en-US" sz="4000" b="1" dirty="0" smtClean="0">
                <a:effectLst>
                  <a:outerShdw blurRad="38100" dist="38100" dir="2700000" algn="tl">
                    <a:srgbClr val="000000">
                      <a:alpha val="43137"/>
                    </a:srgbClr>
                  </a:outerShdw>
                </a:effectLst>
                <a:latin typeface="Nyala" panose="02000504070300020003" pitchFamily="2" charset="0"/>
              </a:rPr>
              <a:t>Opportunity To Glorify God</a:t>
            </a:r>
            <a:endParaRPr lang="en-US" sz="4000" b="1" dirty="0">
              <a:effectLst>
                <a:outerShdw blurRad="38100" dist="38100" dir="2700000" algn="tl">
                  <a:srgbClr val="000000">
                    <a:alpha val="43137"/>
                  </a:srgbClr>
                </a:outerShdw>
              </a:effectLst>
              <a:latin typeface="Nyala" panose="02000504070300020003" pitchFamily="2" charset="0"/>
            </a:endParaRPr>
          </a:p>
        </p:txBody>
      </p:sp>
    </p:spTree>
    <p:extLst>
      <p:ext uri="{BB962C8B-B14F-4D97-AF65-F5344CB8AC3E}">
        <p14:creationId xmlns:p14="http://schemas.microsoft.com/office/powerpoint/2010/main" val="1281401017"/>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99">
                                            <p:txEl>
                                              <p:pRg st="3" end="3"/>
                                            </p:txEl>
                                          </p:spTgt>
                                        </p:tgtEl>
                                        <p:attrNameLst>
                                          <p:attrName>style.visibility</p:attrName>
                                        </p:attrNameLst>
                                      </p:cBhvr>
                                      <p:to>
                                        <p:strVal val="visible"/>
                                      </p:to>
                                    </p:set>
                                    <p:animEffect transition="in" filter="randombar(horizontal)">
                                      <p:cBhvr>
                                        <p:cTn id="7" dur="500"/>
                                        <p:tgtEl>
                                          <p:spTgt spid="3099">
                                            <p:txEl>
                                              <p:pRg st="3" end="3"/>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099">
                                            <p:txEl>
                                              <p:pRg st="4" end="4"/>
                                            </p:txEl>
                                          </p:spTgt>
                                        </p:tgtEl>
                                        <p:attrNameLst>
                                          <p:attrName>style.visibility</p:attrName>
                                        </p:attrNameLst>
                                      </p:cBhvr>
                                      <p:to>
                                        <p:strVal val="visible"/>
                                      </p:to>
                                    </p:set>
                                    <p:animEffect transition="in" filter="randombar(horizontal)">
                                      <p:cBhvr>
                                        <p:cTn id="10" dur="500"/>
                                        <p:tgtEl>
                                          <p:spTgt spid="3099">
                                            <p:txEl>
                                              <p:pRg st="4" end="4"/>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099">
                                            <p:txEl>
                                              <p:pRg st="5" end="5"/>
                                            </p:txEl>
                                          </p:spTgt>
                                        </p:tgtEl>
                                        <p:attrNameLst>
                                          <p:attrName>style.visibility</p:attrName>
                                        </p:attrNameLst>
                                      </p:cBhvr>
                                      <p:to>
                                        <p:strVal val="visible"/>
                                      </p:to>
                                    </p:set>
                                    <p:animEffect transition="in" filter="randombar(horizontal)">
                                      <p:cBhvr>
                                        <p:cTn id="13" dur="500"/>
                                        <p:tgtEl>
                                          <p:spTgt spid="3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228600" y="228600"/>
            <a:ext cx="8610600" cy="5029200"/>
          </a:xfrm>
        </p:spPr>
        <p:txBody>
          <a:bodyPr/>
          <a:lstStyle/>
          <a:p>
            <a:pPr marL="571500" indent="-571500" algn="just" eaLnBrk="1" hangingPunct="1">
              <a:buFont typeface="Wingdings" panose="05000000000000000000" pitchFamily="2" charset="2"/>
              <a:buChar char="Ø"/>
              <a:defRPr/>
            </a:pPr>
            <a:r>
              <a:rPr lang="en-US" sz="4000" b="1" dirty="0" smtClean="0">
                <a:effectLst>
                  <a:outerShdw blurRad="38100" dist="38100" dir="2700000" algn="tl">
                    <a:srgbClr val="000000">
                      <a:alpha val="43137"/>
                    </a:srgbClr>
                  </a:outerShdw>
                </a:effectLst>
                <a:latin typeface="Nyala" panose="02000504070300020003" pitchFamily="2" charset="0"/>
                <a:cs typeface="Times"/>
              </a:rPr>
              <a:t>John 11:23 – “Your brother will rise again.”</a:t>
            </a:r>
          </a:p>
          <a:p>
            <a:pPr marL="571500" indent="-571500" algn="just" eaLnBrk="1" hangingPunct="1">
              <a:buFont typeface="Wingdings" panose="05000000000000000000" pitchFamily="2" charset="2"/>
              <a:buChar char="Ø"/>
              <a:defRPr/>
            </a:pPr>
            <a:r>
              <a:rPr lang="en-US" sz="4000" b="1" dirty="0" smtClean="0">
                <a:effectLst>
                  <a:outerShdw blurRad="38100" dist="38100" dir="2700000" algn="tl">
                    <a:srgbClr val="000000">
                      <a:alpha val="43137"/>
                    </a:srgbClr>
                  </a:outerShdw>
                </a:effectLst>
                <a:latin typeface="Nyala" panose="02000504070300020003" pitchFamily="2" charset="0"/>
                <a:cs typeface="Times"/>
              </a:rPr>
              <a:t>John 11:25-26 – “I am the resurrection and the life.  Whoever believes in me, though he die, yet shall he live, and everyone who lives and believes in me shall never die.  Do you believe this?”</a:t>
            </a:r>
            <a:endParaRPr lang="en-US" sz="4000" b="1" dirty="0" smtClean="0">
              <a:effectLst>
                <a:outerShdw blurRad="38100" dist="38100" dir="2700000" algn="tl">
                  <a:srgbClr val="000000">
                    <a:alpha val="43137"/>
                  </a:srgbClr>
                </a:outerShdw>
              </a:effectLst>
              <a:latin typeface="Nyala" panose="02000504070300020003" pitchFamily="2" charset="0"/>
              <a:cs typeface="Times"/>
            </a:endParaRPr>
          </a:p>
        </p:txBody>
      </p:sp>
      <p:sp>
        <p:nvSpPr>
          <p:cNvPr id="2" name="TextBox 1"/>
          <p:cNvSpPr txBox="1"/>
          <p:nvPr/>
        </p:nvSpPr>
        <p:spPr>
          <a:xfrm>
            <a:off x="2438400" y="5486400"/>
            <a:ext cx="6400800" cy="707886"/>
          </a:xfrm>
          <a:prstGeom prst="rect">
            <a:avLst/>
          </a:prstGeom>
          <a:noFill/>
        </p:spPr>
        <p:txBody>
          <a:bodyPr wrap="square" rtlCol="0">
            <a:spAutoFit/>
          </a:bodyPr>
          <a:lstStyle/>
          <a:p>
            <a:pPr algn="ctr"/>
            <a:r>
              <a:rPr lang="en-US" sz="4000" b="1" dirty="0" smtClean="0">
                <a:effectLst>
                  <a:outerShdw blurRad="38100" dist="38100" dir="2700000" algn="tl">
                    <a:srgbClr val="000000">
                      <a:alpha val="43137"/>
                    </a:srgbClr>
                  </a:outerShdw>
                </a:effectLst>
                <a:latin typeface="Nyala" panose="02000504070300020003" pitchFamily="2" charset="0"/>
              </a:rPr>
              <a:t>“I Am” the Resurrection</a:t>
            </a:r>
            <a:endParaRPr lang="en-US" sz="4000" b="1" dirty="0">
              <a:effectLst>
                <a:outerShdw blurRad="38100" dist="38100" dir="2700000" algn="tl">
                  <a:srgbClr val="000000">
                    <a:alpha val="43137"/>
                  </a:srgbClr>
                </a:outerShdw>
              </a:effectLst>
              <a:latin typeface="Nyala" panose="02000504070300020003" pitchFamily="2" charset="0"/>
            </a:endParaRPr>
          </a:p>
        </p:txBody>
      </p:sp>
    </p:spTree>
    <p:extLst>
      <p:ext uri="{BB962C8B-B14F-4D97-AF65-F5344CB8AC3E}">
        <p14:creationId xmlns:p14="http://schemas.microsoft.com/office/powerpoint/2010/main" val="1449059097"/>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99">
                                            <p:txEl>
                                              <p:pRg st="1" end="1"/>
                                            </p:txEl>
                                          </p:spTgt>
                                        </p:tgtEl>
                                        <p:attrNameLst>
                                          <p:attrName>style.visibility</p:attrName>
                                        </p:attrNameLst>
                                      </p:cBhvr>
                                      <p:to>
                                        <p:strVal val="visible"/>
                                      </p:to>
                                    </p:set>
                                    <p:animEffect transition="in" filter="randombar(horizontal)">
                                      <p:cBhvr>
                                        <p:cTn id="7" dur="500"/>
                                        <p:tgtEl>
                                          <p:spTgt spid="30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2590800"/>
            <a:ext cx="4495800" cy="1477328"/>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latin typeface="Nyala" panose="02000504070300020003" pitchFamily="2" charset="0"/>
              </a:rPr>
              <a:t>“I AM” the</a:t>
            </a:r>
          </a:p>
          <a:p>
            <a:pPr algn="ctr"/>
            <a:r>
              <a:rPr lang="en-US" sz="5400" b="1" dirty="0" smtClean="0">
                <a:solidFill>
                  <a:schemeClr val="accent1">
                    <a:lumMod val="50000"/>
                  </a:schemeClr>
                </a:solidFill>
                <a:effectLst>
                  <a:outerShdw blurRad="38100" dist="38100" dir="2700000" algn="tl">
                    <a:srgbClr val="000000">
                      <a:alpha val="43137"/>
                    </a:srgbClr>
                  </a:outerShdw>
                </a:effectLst>
                <a:latin typeface="Nyala" panose="02000504070300020003" pitchFamily="2" charset="0"/>
              </a:rPr>
              <a:t>RESURRECTION</a:t>
            </a:r>
            <a:endParaRPr lang="en-US" sz="5400" b="1" dirty="0">
              <a:solidFill>
                <a:schemeClr val="accent1">
                  <a:lumMod val="50000"/>
                </a:schemeClr>
              </a:solidFill>
              <a:effectLst>
                <a:outerShdw blurRad="38100" dist="38100" dir="2700000" algn="tl">
                  <a:srgbClr val="000000">
                    <a:alpha val="43137"/>
                  </a:srgbClr>
                </a:outerShdw>
              </a:effectLst>
              <a:latin typeface="Nyala" panose="02000504070300020003" pitchFamily="2" charset="0"/>
            </a:endParaRPr>
          </a:p>
        </p:txBody>
      </p:sp>
      <p:sp>
        <p:nvSpPr>
          <p:cNvPr id="2" name="TextBox 1"/>
          <p:cNvSpPr txBox="1"/>
          <p:nvPr/>
        </p:nvSpPr>
        <p:spPr>
          <a:xfrm>
            <a:off x="533400" y="4191000"/>
            <a:ext cx="3962400"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latin typeface="Nyala" panose="02000504070300020003" pitchFamily="2" charset="0"/>
              </a:rPr>
              <a:t>1 Corinthians 15</a:t>
            </a:r>
            <a:endParaRPr lang="en-US" sz="3600" b="1" dirty="0">
              <a:effectLst>
                <a:outerShdw blurRad="38100" dist="38100" dir="2700000" algn="tl">
                  <a:srgbClr val="000000">
                    <a:alpha val="43137"/>
                  </a:srgbClr>
                </a:outerShdw>
              </a:effectLst>
              <a:latin typeface="Nyala" panose="02000504070300020003" pitchFamily="2" charset="0"/>
            </a:endParaRPr>
          </a:p>
        </p:txBody>
      </p:sp>
    </p:spTree>
    <p:extLst>
      <p:ext uri="{BB962C8B-B14F-4D97-AF65-F5344CB8AC3E}">
        <p14:creationId xmlns:p14="http://schemas.microsoft.com/office/powerpoint/2010/main" val="822564237"/>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8513</TotalTime>
  <Words>201</Words>
  <Application>Microsoft Office PowerPoint</Application>
  <PresentationFormat>On-screen Show (4:3)</PresentationFormat>
  <Paragraphs>31</Paragraphs>
  <Slides>9</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9</vt:i4>
      </vt:variant>
    </vt:vector>
  </HeadingPairs>
  <TitlesOfParts>
    <vt:vector size="17" baseType="lpstr">
      <vt:lpstr>Arial</vt:lpstr>
      <vt:lpstr>ＭＳ Ｐゴシック</vt:lpstr>
      <vt:lpstr>Calibri</vt:lpstr>
      <vt:lpstr>Times</vt:lpstr>
      <vt:lpstr>Default Design</vt:lpstr>
      <vt:lpstr>Custom Design</vt:lpstr>
      <vt:lpstr>1_Custom Design</vt:lpstr>
      <vt:lpstr>1_Default Design</vt:lpstr>
      <vt:lpstr>Hymns For Worship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sundaysource.org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Jonathan R. Bailey</dc:creator>
  <cp:lastModifiedBy>Kent E Heaton</cp:lastModifiedBy>
  <cp:revision>292</cp:revision>
  <dcterms:created xsi:type="dcterms:W3CDTF">2005-04-15T19:25:47Z</dcterms:created>
  <dcterms:modified xsi:type="dcterms:W3CDTF">2014-01-04T15:08:29Z</dcterms:modified>
</cp:coreProperties>
</file>