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</p:sldMasterIdLst>
  <p:notesMasterIdLst>
    <p:notesMasterId r:id="rId12"/>
  </p:notesMasterIdLst>
  <p:sldIdLst>
    <p:sldId id="265" r:id="rId4"/>
    <p:sldId id="257" r:id="rId5"/>
    <p:sldId id="259" r:id="rId6"/>
    <p:sldId id="260" r:id="rId7"/>
    <p:sldId id="261" r:id="rId8"/>
    <p:sldId id="258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006666"/>
    <a:srgbClr val="00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7410" autoAdjust="0"/>
  </p:normalViewPr>
  <p:slideViewPr>
    <p:cSldViewPr>
      <p:cViewPr varScale="1">
        <p:scale>
          <a:sx n="86" d="100"/>
          <a:sy n="86" d="100"/>
        </p:scale>
        <p:origin x="-12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8ACFD-7A10-457B-AE26-EC8247A55C5F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89489-BEEA-4A73-8B84-34E2F995C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93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89489-BEEA-4A73-8B84-34E2F995C6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02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C1805-31BE-4283-83D8-65D15D7FDF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00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9C736-635B-4E2E-B65F-C6CD47903F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6331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83719-9BF2-4563-9876-2D71361594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204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81D0E-8CE2-4D35-BB0E-58C6C147BF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1684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13D7A-BD6E-471C-B161-E1E3DB75FF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13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76450-C768-48F5-8C4F-8A239F7B85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153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6BDAB-9BB6-4D79-B922-76A534FD12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158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C4296-4EB8-4600-A2FB-62D2452639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982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4CE6D-0B11-4ED5-9454-C1799CD4E4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9812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FEAD9-0070-48BF-8D86-59B5F8C394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1470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5BB32-2563-4B46-B9A1-CDAEBE5193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857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9442A-3BF2-4BDB-BE0C-101C65A46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3836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D1868-ADC0-4824-9FF5-BFAA86A011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628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08601-3850-4960-8726-C3CE68473E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179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A8612-0EAC-4C28-B5A6-078AA656CE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6784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972CC-FA45-4F6C-B30B-3EBA66091D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3677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46F6C-7DF8-48D3-A31F-C30BA1FB6B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175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EB9BC-2C23-47EF-9D11-8E0C5DB9F6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0141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66596-D510-4D53-AA8B-F25916D2F7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4724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6B8AD-99D0-4AC2-84F2-6C5F38EBFC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0405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B88F4-1909-4071-ABCB-E96FD223CD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6188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1F8A1-38FE-4AA1-B0E7-DF2E14E958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23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594EA-3876-4E6A-BF0F-56B7A78057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60664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45CEA-92FE-4DA4-851D-35A5D6223A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65635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31039-7872-4DC1-9CC1-1105DA11E4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3445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FAF89-32C3-4BBF-8515-695310170B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153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BD768-7969-4598-B37B-D589595BDF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306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262F4-ED51-4789-B382-67990CF407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84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6772D-60E1-41D8-BB48-2F69F982BC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44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D8FCB-28CF-4D6D-B0AE-AE2D10F064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08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0F11B-210C-4051-B068-E6A12FFCDC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0791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B3B9D-12F1-478C-B956-8DEDA03E83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82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E982D-CCC4-4133-A9F7-66E9DDB8D1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346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5D3F31B-EB60-4D6C-8006-0070BEB03A1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150" name="Picture 126" descr="why we worship_t_nv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B55BED-65C7-4A32-AB88-656E11D627F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4224" name="Picture 128" descr="why we worship_c_nv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21D98D-5B51-4CAF-B6D1-35C25442D61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5441" name="Picture 81" descr="why we worship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791200"/>
            <a:ext cx="762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1 Corinthians 14:26-40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92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8763000" cy="5791200"/>
          </a:xfrm>
        </p:spPr>
        <p:txBody>
          <a:bodyPr/>
          <a:lstStyle/>
          <a:p>
            <a:r>
              <a:rPr lang="en-U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It’s Boring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Top reason why people polled was that they were bored.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“Invariably, and now predictably, the majority of students answering summarize their experience in one six letter word…boring.” (Dr. Andrew Hill)</a:t>
            </a:r>
            <a:endParaRPr lang="en-US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8763000" cy="5791200"/>
          </a:xfrm>
        </p:spPr>
        <p:txBody>
          <a:bodyPr/>
          <a:lstStyle/>
          <a:p>
            <a:r>
              <a:rPr lang="en-U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It’s Boring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“It’s not surprising when most newcomers are aged between 15 and 39, and there is a strong preference for contemporary worship among younger attenders.” (Dr. John Bellamy)</a:t>
            </a:r>
            <a:endParaRPr lang="en-US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59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8763000" cy="5791200"/>
          </a:xfrm>
        </p:spPr>
        <p:txBody>
          <a:bodyPr/>
          <a:lstStyle/>
          <a:p>
            <a:r>
              <a:rPr lang="en-U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The “Traditional” Path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Really defined as churches that lack entertainment and social venues.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“Traditional” worship includes a more formal atmosphere.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The mood is characteristically reverent and solemn at times.</a:t>
            </a:r>
            <a:endParaRPr lang="en-US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27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8763000" cy="6400800"/>
          </a:xfrm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The “Contemporary” Path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Gilchrist County Journal</a:t>
            </a:r>
          </a:p>
          <a:p>
            <a:pPr marL="1028700" lvl="1" indent="-571500" algn="just">
              <a:buFont typeface="Wingdings" panose="05000000000000000000" pitchFamily="2" charset="2"/>
              <a:buChar char="v"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Senior pastor, youth pastor, education pastor, children’s pastor, music pastor, collegiate pastor, missions pastor.</a:t>
            </a:r>
          </a:p>
          <a:p>
            <a:pPr marL="1028700" lvl="1" indent="-571500" algn="just">
              <a:buFont typeface="Wingdings" panose="05000000000000000000" pitchFamily="2" charset="2"/>
              <a:buChar char="v"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Worship services, Kids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Konnection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, Collegiate services, Career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Mtgs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, Youth worship, Youth Praise, </a:t>
            </a:r>
          </a:p>
          <a:p>
            <a:pPr marL="1028700" lvl="1" indent="-571500" algn="just">
              <a:buFont typeface="Wingdings" panose="05000000000000000000" pitchFamily="2" charset="2"/>
              <a:buChar char="v"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Come join us! Every 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 &amp; 3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rd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 Sunday for breakfast…our purpose is to share God’s love with people who live or love the country, cowboy lifestyle.  No walls, no pews.  Just bring a chair if you have one, and come as you are!</a:t>
            </a:r>
          </a:p>
        </p:txBody>
      </p:sp>
    </p:spTree>
    <p:extLst>
      <p:ext uri="{BB962C8B-B14F-4D97-AF65-F5344CB8AC3E}">
        <p14:creationId xmlns:p14="http://schemas.microsoft.com/office/powerpoint/2010/main" val="363459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28600"/>
            <a:ext cx="8763000" cy="6019800"/>
          </a:xfrm>
          <a:solidFill>
            <a:schemeClr val="bg1">
              <a:alpha val="60000"/>
            </a:schemeClr>
          </a:solidFill>
        </p:spPr>
        <p:txBody>
          <a:bodyPr/>
          <a:lstStyle/>
          <a:p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What Are We Seeking?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People depend on entertainment and service to be emotionally or spiritually stimulated.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1 Corinthians 14:26 – “…Let all things be done for building up.”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So many have not been taught what it means to WORSHIP GOD!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We are ADDICTED to entertainment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endParaRPr lang="en-US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28600"/>
            <a:ext cx="8763000" cy="6019800"/>
          </a:xfrm>
          <a:solidFill>
            <a:schemeClr val="bg1">
              <a:alpha val="60000"/>
            </a:schemeClr>
          </a:solidFill>
        </p:spPr>
        <p:txBody>
          <a:bodyPr/>
          <a:lstStyle/>
          <a:p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We Are Here To Devote Ourselves To…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Teaching and fellowship – Acts 2:42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Prayer – 1 Timothy 2:1-2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Confession of sins – James 5:16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Reading of scripture, exhortation, and teaching. – 1 Timothy 4:13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Preaching – 2 Timothy 4:2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Singing – Ephesians 5:19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Lord’s Table – 1 Corinthians 11:24-26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endParaRPr lang="en-US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7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75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25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8674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WHAT ARE YOU HERE FOR?</a:t>
            </a:r>
            <a:endParaRPr 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28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3949</TotalTime>
  <Words>321</Words>
  <Application>Microsoft Office PowerPoint</Application>
  <PresentationFormat>On-screen Show (4:3)</PresentationFormat>
  <Paragraphs>30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Default Design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Kent E Heaton</cp:lastModifiedBy>
  <cp:revision>146</cp:revision>
  <dcterms:created xsi:type="dcterms:W3CDTF">2005-04-15T19:25:47Z</dcterms:created>
  <dcterms:modified xsi:type="dcterms:W3CDTF">2014-01-13T13:36:51Z</dcterms:modified>
</cp:coreProperties>
</file>