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sldIdLst>
    <p:sldId id="271" r:id="rId4"/>
    <p:sldId id="258" r:id="rId5"/>
    <p:sldId id="259" r:id="rId6"/>
    <p:sldId id="257"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51D5F0-A724-442E-B49A-9D54F37B42D7}" type="slidenum">
              <a:rPr lang="en-US" altLang="en-US"/>
              <a:pPr/>
              <a:t>‹#›</a:t>
            </a:fld>
            <a:endParaRPr lang="en-US" altLang="en-US"/>
          </a:p>
        </p:txBody>
      </p:sp>
    </p:spTree>
    <p:extLst>
      <p:ext uri="{BB962C8B-B14F-4D97-AF65-F5344CB8AC3E}">
        <p14:creationId xmlns:p14="http://schemas.microsoft.com/office/powerpoint/2010/main" val="403003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A5B2A3-125F-4E26-A41D-842816CACA1F}" type="slidenum">
              <a:rPr lang="en-US" altLang="en-US"/>
              <a:pPr/>
              <a:t>‹#›</a:t>
            </a:fld>
            <a:endParaRPr lang="en-US" altLang="en-US"/>
          </a:p>
        </p:txBody>
      </p:sp>
    </p:spTree>
    <p:extLst>
      <p:ext uri="{BB962C8B-B14F-4D97-AF65-F5344CB8AC3E}">
        <p14:creationId xmlns:p14="http://schemas.microsoft.com/office/powerpoint/2010/main" val="358529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CD5AEC-B851-46A2-9830-621E2F74E055}" type="slidenum">
              <a:rPr lang="en-US" altLang="en-US"/>
              <a:pPr/>
              <a:t>‹#›</a:t>
            </a:fld>
            <a:endParaRPr lang="en-US" altLang="en-US"/>
          </a:p>
        </p:txBody>
      </p:sp>
    </p:spTree>
    <p:extLst>
      <p:ext uri="{BB962C8B-B14F-4D97-AF65-F5344CB8AC3E}">
        <p14:creationId xmlns:p14="http://schemas.microsoft.com/office/powerpoint/2010/main" val="108355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B191708-8922-4155-9F8A-4B6F67890459}" type="slidenum">
              <a:rPr lang="en-US" altLang="en-US"/>
              <a:pPr/>
              <a:t>‹#›</a:t>
            </a:fld>
            <a:endParaRPr lang="en-US" altLang="en-US"/>
          </a:p>
        </p:txBody>
      </p:sp>
    </p:spTree>
    <p:extLst>
      <p:ext uri="{BB962C8B-B14F-4D97-AF65-F5344CB8AC3E}">
        <p14:creationId xmlns:p14="http://schemas.microsoft.com/office/powerpoint/2010/main" val="1496260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020A4C0-ACC2-4830-BA0A-B11E46AB405F}" type="slidenum">
              <a:rPr lang="en-US" altLang="en-US"/>
              <a:pPr/>
              <a:t>‹#›</a:t>
            </a:fld>
            <a:endParaRPr lang="en-US" altLang="en-US"/>
          </a:p>
        </p:txBody>
      </p:sp>
    </p:spTree>
    <p:extLst>
      <p:ext uri="{BB962C8B-B14F-4D97-AF65-F5344CB8AC3E}">
        <p14:creationId xmlns:p14="http://schemas.microsoft.com/office/powerpoint/2010/main" val="3798034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5551D6E-EFB8-4EAE-91E2-9A3D21939195}" type="slidenum">
              <a:rPr lang="en-US" altLang="en-US"/>
              <a:pPr/>
              <a:t>‹#›</a:t>
            </a:fld>
            <a:endParaRPr lang="en-US" altLang="en-US"/>
          </a:p>
        </p:txBody>
      </p:sp>
    </p:spTree>
    <p:extLst>
      <p:ext uri="{BB962C8B-B14F-4D97-AF65-F5344CB8AC3E}">
        <p14:creationId xmlns:p14="http://schemas.microsoft.com/office/powerpoint/2010/main" val="4096870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62D3213-EDB6-48E2-87A6-9A8D503FB2F2}" type="slidenum">
              <a:rPr lang="en-US" altLang="en-US"/>
              <a:pPr/>
              <a:t>‹#›</a:t>
            </a:fld>
            <a:endParaRPr lang="en-US" altLang="en-US"/>
          </a:p>
        </p:txBody>
      </p:sp>
    </p:spTree>
    <p:extLst>
      <p:ext uri="{BB962C8B-B14F-4D97-AF65-F5344CB8AC3E}">
        <p14:creationId xmlns:p14="http://schemas.microsoft.com/office/powerpoint/2010/main" val="2967172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405284E-AF8C-4ADD-8181-AC82CA2E7938}" type="slidenum">
              <a:rPr lang="en-US" altLang="en-US"/>
              <a:pPr/>
              <a:t>‹#›</a:t>
            </a:fld>
            <a:endParaRPr lang="en-US" altLang="en-US"/>
          </a:p>
        </p:txBody>
      </p:sp>
    </p:spTree>
    <p:extLst>
      <p:ext uri="{BB962C8B-B14F-4D97-AF65-F5344CB8AC3E}">
        <p14:creationId xmlns:p14="http://schemas.microsoft.com/office/powerpoint/2010/main" val="409195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FFBDDEC-F311-477B-847F-64B2824FCF85}" type="slidenum">
              <a:rPr lang="en-US" altLang="en-US"/>
              <a:pPr/>
              <a:t>‹#›</a:t>
            </a:fld>
            <a:endParaRPr lang="en-US" altLang="en-US"/>
          </a:p>
        </p:txBody>
      </p:sp>
    </p:spTree>
    <p:extLst>
      <p:ext uri="{BB962C8B-B14F-4D97-AF65-F5344CB8AC3E}">
        <p14:creationId xmlns:p14="http://schemas.microsoft.com/office/powerpoint/2010/main" val="1950451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EA11E15-AC9A-4033-9FDC-020A671D26E5}" type="slidenum">
              <a:rPr lang="en-US" altLang="en-US"/>
              <a:pPr/>
              <a:t>‹#›</a:t>
            </a:fld>
            <a:endParaRPr lang="en-US" altLang="en-US"/>
          </a:p>
        </p:txBody>
      </p:sp>
    </p:spTree>
    <p:extLst>
      <p:ext uri="{BB962C8B-B14F-4D97-AF65-F5344CB8AC3E}">
        <p14:creationId xmlns:p14="http://schemas.microsoft.com/office/powerpoint/2010/main" val="3390916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01DD5DD-DC6A-493B-B603-1C07E4DCD745}" type="slidenum">
              <a:rPr lang="en-US" altLang="en-US"/>
              <a:pPr/>
              <a:t>‹#›</a:t>
            </a:fld>
            <a:endParaRPr lang="en-US" altLang="en-US"/>
          </a:p>
        </p:txBody>
      </p:sp>
    </p:spTree>
    <p:extLst>
      <p:ext uri="{BB962C8B-B14F-4D97-AF65-F5344CB8AC3E}">
        <p14:creationId xmlns:p14="http://schemas.microsoft.com/office/powerpoint/2010/main" val="120219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2E755A7-BA88-4BBE-A486-38D3832A3C94}" type="slidenum">
              <a:rPr lang="en-US" altLang="en-US"/>
              <a:pPr/>
              <a:t>‹#›</a:t>
            </a:fld>
            <a:endParaRPr lang="en-US" altLang="en-US"/>
          </a:p>
        </p:txBody>
      </p:sp>
    </p:spTree>
    <p:extLst>
      <p:ext uri="{BB962C8B-B14F-4D97-AF65-F5344CB8AC3E}">
        <p14:creationId xmlns:p14="http://schemas.microsoft.com/office/powerpoint/2010/main" val="2067945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6B755B0-D872-4451-93B3-43B86D0019F3}" type="slidenum">
              <a:rPr lang="en-US" altLang="en-US"/>
              <a:pPr/>
              <a:t>‹#›</a:t>
            </a:fld>
            <a:endParaRPr lang="en-US" altLang="en-US"/>
          </a:p>
        </p:txBody>
      </p:sp>
    </p:spTree>
    <p:extLst>
      <p:ext uri="{BB962C8B-B14F-4D97-AF65-F5344CB8AC3E}">
        <p14:creationId xmlns:p14="http://schemas.microsoft.com/office/powerpoint/2010/main" val="1337210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4C879E5-50EC-4326-9E9F-28A345C48A1E}" type="slidenum">
              <a:rPr lang="en-US" altLang="en-US"/>
              <a:pPr/>
              <a:t>‹#›</a:t>
            </a:fld>
            <a:endParaRPr lang="en-US" altLang="en-US"/>
          </a:p>
        </p:txBody>
      </p:sp>
    </p:spTree>
    <p:extLst>
      <p:ext uri="{BB962C8B-B14F-4D97-AF65-F5344CB8AC3E}">
        <p14:creationId xmlns:p14="http://schemas.microsoft.com/office/powerpoint/2010/main" val="1383001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6600F1-5F08-496E-AEA0-95CEE83E814A}" type="slidenum">
              <a:rPr lang="en-US" altLang="en-US"/>
              <a:pPr/>
              <a:t>‹#›</a:t>
            </a:fld>
            <a:endParaRPr lang="en-US" altLang="en-US"/>
          </a:p>
        </p:txBody>
      </p:sp>
    </p:spTree>
    <p:extLst>
      <p:ext uri="{BB962C8B-B14F-4D97-AF65-F5344CB8AC3E}">
        <p14:creationId xmlns:p14="http://schemas.microsoft.com/office/powerpoint/2010/main" val="4034175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DADD37-1A5C-4EB7-B031-C5850186755C}" type="slidenum">
              <a:rPr lang="en-US" altLang="en-US"/>
              <a:pPr/>
              <a:t>‹#›</a:t>
            </a:fld>
            <a:endParaRPr lang="en-US" altLang="en-US"/>
          </a:p>
        </p:txBody>
      </p:sp>
    </p:spTree>
    <p:extLst>
      <p:ext uri="{BB962C8B-B14F-4D97-AF65-F5344CB8AC3E}">
        <p14:creationId xmlns:p14="http://schemas.microsoft.com/office/powerpoint/2010/main" val="3775177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B9D4F0-2678-4F15-B8B1-88FE5DFC9FD6}" type="slidenum">
              <a:rPr lang="en-US" altLang="en-US"/>
              <a:pPr/>
              <a:t>‹#›</a:t>
            </a:fld>
            <a:endParaRPr lang="en-US" altLang="en-US"/>
          </a:p>
        </p:txBody>
      </p:sp>
    </p:spTree>
    <p:extLst>
      <p:ext uri="{BB962C8B-B14F-4D97-AF65-F5344CB8AC3E}">
        <p14:creationId xmlns:p14="http://schemas.microsoft.com/office/powerpoint/2010/main" val="1283013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760345-C034-46AE-BCC2-29039AB2830F}" type="slidenum">
              <a:rPr lang="en-US" altLang="en-US"/>
              <a:pPr/>
              <a:t>‹#›</a:t>
            </a:fld>
            <a:endParaRPr lang="en-US" altLang="en-US"/>
          </a:p>
        </p:txBody>
      </p:sp>
    </p:spTree>
    <p:extLst>
      <p:ext uri="{BB962C8B-B14F-4D97-AF65-F5344CB8AC3E}">
        <p14:creationId xmlns:p14="http://schemas.microsoft.com/office/powerpoint/2010/main" val="2548896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0AAB4FF-E5E5-4E42-AC19-F09BA4E4E7F1}" type="slidenum">
              <a:rPr lang="en-US" altLang="en-US"/>
              <a:pPr/>
              <a:t>‹#›</a:t>
            </a:fld>
            <a:endParaRPr lang="en-US" altLang="en-US"/>
          </a:p>
        </p:txBody>
      </p:sp>
    </p:spTree>
    <p:extLst>
      <p:ext uri="{BB962C8B-B14F-4D97-AF65-F5344CB8AC3E}">
        <p14:creationId xmlns:p14="http://schemas.microsoft.com/office/powerpoint/2010/main" val="3629750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B30BA84-516C-4257-B48F-04B212F67C89}" type="slidenum">
              <a:rPr lang="en-US" altLang="en-US"/>
              <a:pPr/>
              <a:t>‹#›</a:t>
            </a:fld>
            <a:endParaRPr lang="en-US" altLang="en-US"/>
          </a:p>
        </p:txBody>
      </p:sp>
    </p:spTree>
    <p:extLst>
      <p:ext uri="{BB962C8B-B14F-4D97-AF65-F5344CB8AC3E}">
        <p14:creationId xmlns:p14="http://schemas.microsoft.com/office/powerpoint/2010/main" val="3691041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B0E18F1-D2B3-4B28-BA9B-A74C0A955061}" type="slidenum">
              <a:rPr lang="en-US" altLang="en-US"/>
              <a:pPr/>
              <a:t>‹#›</a:t>
            </a:fld>
            <a:endParaRPr lang="en-US" altLang="en-US"/>
          </a:p>
        </p:txBody>
      </p:sp>
    </p:spTree>
    <p:extLst>
      <p:ext uri="{BB962C8B-B14F-4D97-AF65-F5344CB8AC3E}">
        <p14:creationId xmlns:p14="http://schemas.microsoft.com/office/powerpoint/2010/main" val="555576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A18E886-3906-4453-A64E-898F86852578}" type="slidenum">
              <a:rPr lang="en-US" altLang="en-US"/>
              <a:pPr/>
              <a:t>‹#›</a:t>
            </a:fld>
            <a:endParaRPr lang="en-US" altLang="en-US"/>
          </a:p>
        </p:txBody>
      </p:sp>
    </p:spTree>
    <p:extLst>
      <p:ext uri="{BB962C8B-B14F-4D97-AF65-F5344CB8AC3E}">
        <p14:creationId xmlns:p14="http://schemas.microsoft.com/office/powerpoint/2010/main" val="239276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59BF82-51A3-4D5C-A92A-8FCABD82E501}" type="slidenum">
              <a:rPr lang="en-US" altLang="en-US"/>
              <a:pPr/>
              <a:t>‹#›</a:t>
            </a:fld>
            <a:endParaRPr lang="en-US" altLang="en-US"/>
          </a:p>
        </p:txBody>
      </p:sp>
    </p:spTree>
    <p:extLst>
      <p:ext uri="{BB962C8B-B14F-4D97-AF65-F5344CB8AC3E}">
        <p14:creationId xmlns:p14="http://schemas.microsoft.com/office/powerpoint/2010/main" val="4275057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BBD0832-4F65-461D-B9E8-13C2ECA9B54E}" type="slidenum">
              <a:rPr lang="en-US" altLang="en-US"/>
              <a:pPr/>
              <a:t>‹#›</a:t>
            </a:fld>
            <a:endParaRPr lang="en-US" altLang="en-US"/>
          </a:p>
        </p:txBody>
      </p:sp>
    </p:spTree>
    <p:extLst>
      <p:ext uri="{BB962C8B-B14F-4D97-AF65-F5344CB8AC3E}">
        <p14:creationId xmlns:p14="http://schemas.microsoft.com/office/powerpoint/2010/main" val="38368648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B2A661D-366E-4B9E-9FD8-506F68A1613C}" type="slidenum">
              <a:rPr lang="en-US" altLang="en-US"/>
              <a:pPr/>
              <a:t>‹#›</a:t>
            </a:fld>
            <a:endParaRPr lang="en-US" altLang="en-US"/>
          </a:p>
        </p:txBody>
      </p:sp>
    </p:spTree>
    <p:extLst>
      <p:ext uri="{BB962C8B-B14F-4D97-AF65-F5344CB8AC3E}">
        <p14:creationId xmlns:p14="http://schemas.microsoft.com/office/powerpoint/2010/main" val="2902349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B2F013B-BDA5-4F0C-B1DB-DBA0EC02D32C}" type="slidenum">
              <a:rPr lang="en-US" altLang="en-US"/>
              <a:pPr/>
              <a:t>‹#›</a:t>
            </a:fld>
            <a:endParaRPr lang="en-US" altLang="en-US"/>
          </a:p>
        </p:txBody>
      </p:sp>
    </p:spTree>
    <p:extLst>
      <p:ext uri="{BB962C8B-B14F-4D97-AF65-F5344CB8AC3E}">
        <p14:creationId xmlns:p14="http://schemas.microsoft.com/office/powerpoint/2010/main" val="187481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492B783-1A77-4D58-BF97-6A7CBDBD31CC}" type="slidenum">
              <a:rPr lang="en-US" altLang="en-US"/>
              <a:pPr/>
              <a:t>‹#›</a:t>
            </a:fld>
            <a:endParaRPr lang="en-US" altLang="en-US"/>
          </a:p>
        </p:txBody>
      </p:sp>
    </p:spTree>
    <p:extLst>
      <p:ext uri="{BB962C8B-B14F-4D97-AF65-F5344CB8AC3E}">
        <p14:creationId xmlns:p14="http://schemas.microsoft.com/office/powerpoint/2010/main" val="248413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DAC1A86-49C5-41FB-BAA1-DC1B13AFEAD6}" type="slidenum">
              <a:rPr lang="en-US" altLang="en-US"/>
              <a:pPr/>
              <a:t>‹#›</a:t>
            </a:fld>
            <a:endParaRPr lang="en-US" altLang="en-US"/>
          </a:p>
        </p:txBody>
      </p:sp>
    </p:spTree>
    <p:extLst>
      <p:ext uri="{BB962C8B-B14F-4D97-AF65-F5344CB8AC3E}">
        <p14:creationId xmlns:p14="http://schemas.microsoft.com/office/powerpoint/2010/main" val="217492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0EED9B5-46AC-42EB-AE1E-F323CEAB0739}" type="slidenum">
              <a:rPr lang="en-US" altLang="en-US"/>
              <a:pPr/>
              <a:t>‹#›</a:t>
            </a:fld>
            <a:endParaRPr lang="en-US" altLang="en-US"/>
          </a:p>
        </p:txBody>
      </p:sp>
    </p:spTree>
    <p:extLst>
      <p:ext uri="{BB962C8B-B14F-4D97-AF65-F5344CB8AC3E}">
        <p14:creationId xmlns:p14="http://schemas.microsoft.com/office/powerpoint/2010/main" val="108425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3F60AB9-4DB5-4EDF-B818-D0D6C349E82F}" type="slidenum">
              <a:rPr lang="en-US" altLang="en-US"/>
              <a:pPr/>
              <a:t>‹#›</a:t>
            </a:fld>
            <a:endParaRPr lang="en-US" altLang="en-US"/>
          </a:p>
        </p:txBody>
      </p:sp>
    </p:spTree>
    <p:extLst>
      <p:ext uri="{BB962C8B-B14F-4D97-AF65-F5344CB8AC3E}">
        <p14:creationId xmlns:p14="http://schemas.microsoft.com/office/powerpoint/2010/main" val="148720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043A821-DA7A-4B3B-9B57-0300211E173E}" type="slidenum">
              <a:rPr lang="en-US" altLang="en-US"/>
              <a:pPr/>
              <a:t>‹#›</a:t>
            </a:fld>
            <a:endParaRPr lang="en-US" altLang="en-US"/>
          </a:p>
        </p:txBody>
      </p:sp>
    </p:spTree>
    <p:extLst>
      <p:ext uri="{BB962C8B-B14F-4D97-AF65-F5344CB8AC3E}">
        <p14:creationId xmlns:p14="http://schemas.microsoft.com/office/powerpoint/2010/main" val="246727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07BD611-FDB2-439C-9FDE-3417C91221DD}" type="slidenum">
              <a:rPr lang="en-US" altLang="en-US"/>
              <a:pPr/>
              <a:t>‹#›</a:t>
            </a:fld>
            <a:endParaRPr lang="en-US" altLang="en-US"/>
          </a:p>
        </p:txBody>
      </p:sp>
    </p:spTree>
    <p:extLst>
      <p:ext uri="{BB962C8B-B14F-4D97-AF65-F5344CB8AC3E}">
        <p14:creationId xmlns:p14="http://schemas.microsoft.com/office/powerpoint/2010/main" val="94228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DF5D5CE-92E6-44AD-B6BB-1C450801A11A}" type="slidenum">
              <a:rPr lang="en-US" altLang="en-US"/>
              <a:pPr/>
              <a:t>‹#›</a:t>
            </a:fld>
            <a:endParaRPr lang="en-US" altLang="en-US"/>
          </a:p>
        </p:txBody>
      </p:sp>
    </p:spTree>
    <p:extLst>
      <p:ext uri="{BB962C8B-B14F-4D97-AF65-F5344CB8AC3E}">
        <p14:creationId xmlns:p14="http://schemas.microsoft.com/office/powerpoint/2010/main" val="142488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AEECE6C-1CAB-4F65-BE3E-CD9EE58B8CF6}" type="slidenum">
              <a:rPr lang="en-US" altLang="en-US"/>
              <a:pPr/>
              <a:t>‹#›</a:t>
            </a:fld>
            <a:endParaRPr lang="en-US" altLang="en-US"/>
          </a:p>
        </p:txBody>
      </p:sp>
      <p:pic>
        <p:nvPicPr>
          <p:cNvPr id="1150" name="Picture 126" descr="G:\Designs\Word of God\word of god_t.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0E4D6C2-C044-424C-8E8D-9E164618231B}" type="slidenum">
              <a:rPr lang="en-US" altLang="en-US"/>
              <a:pPr/>
              <a:t>‹#›</a:t>
            </a:fld>
            <a:endParaRPr lang="en-US" altLang="en-US"/>
          </a:p>
        </p:txBody>
      </p:sp>
      <p:pic>
        <p:nvPicPr>
          <p:cNvPr id="4221" name="Picture 1149" descr="G:\Designs\Word of God\word of god_c.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3E6B82B-248D-4235-AF57-1662C8626EF5}" type="slidenum">
              <a:rPr lang="en-US" altLang="en-US"/>
              <a:pPr/>
              <a:t>‹#›</a:t>
            </a:fld>
            <a:endParaRPr lang="en-US" altLang="en-US"/>
          </a:p>
        </p:txBody>
      </p:sp>
      <p:pic>
        <p:nvPicPr>
          <p:cNvPr id="15433" name="Picture 73" descr="G:\Designs\Word of God\word of god_cb.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376830"/>
      </p:ext>
    </p:extLst>
  </p:cSld>
  <p:clrMapOvr>
    <a:masterClrMapping/>
  </p:clrMapOvr>
  <mc:AlternateContent xmlns:mc="http://schemas.openxmlformats.org/markup-compatibility/2006" xmlns:p14="http://schemas.microsoft.com/office/powerpoint/2010/main">
    <mc:Choice Requires="p14">
      <p:transition spd="slow" p14:dur="3000">
        <p:cover/>
      </p:transition>
    </mc:Choice>
    <mc:Fallback xmlns="">
      <p:transition spd="slow">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895600" y="228600"/>
            <a:ext cx="6019800" cy="6400800"/>
          </a:xfrm>
        </p:spPr>
        <p:txBody>
          <a:bodyPr/>
          <a:lstStyle/>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And we have something more sure,  the prophetic word, to which you will do well to pay attention as to a lamp shining in a dark place, until the day dawns and the morning star rises in your hearts, knowing this first of all, that no prophecy of Scripture comes from someone’s own interpretation.  For no prophecy was ever produced by the will of man, but </a:t>
            </a:r>
            <a:r>
              <a:rPr lang="en-US" altLang="en-US" sz="2800" b="1" dirty="0" smtClean="0">
                <a:solidFill>
                  <a:srgbClr val="FFFF00"/>
                </a:solidFill>
                <a:effectLst>
                  <a:outerShdw blurRad="38100" dist="38100" dir="2700000" algn="tl">
                    <a:srgbClr val="000000">
                      <a:alpha val="43137"/>
                    </a:srgbClr>
                  </a:outerShdw>
                </a:effectLst>
                <a:latin typeface="Nyala" panose="02000504070300020003" pitchFamily="2" charset="0"/>
              </a:rPr>
              <a:t>men spoke from God</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 as they were </a:t>
            </a:r>
            <a:r>
              <a:rPr lang="en-US" altLang="en-US" sz="2800" b="1" dirty="0" smtClean="0">
                <a:solidFill>
                  <a:srgbClr val="FFFF00"/>
                </a:solidFill>
                <a:effectLst>
                  <a:outerShdw blurRad="38100" dist="38100" dir="2700000" algn="tl">
                    <a:srgbClr val="000000">
                      <a:alpha val="43137"/>
                    </a:srgbClr>
                  </a:outerShdw>
                </a:effectLst>
                <a:latin typeface="Nyala" panose="02000504070300020003" pitchFamily="2" charset="0"/>
              </a:rPr>
              <a:t>carried along by the Holy Spirit</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 (2 Peter 1:19-21)</a:t>
            </a:r>
          </a:p>
          <a:p>
            <a:pPr algn="just"/>
            <a:endParaRPr lang="en-US" altLang="en-US" sz="36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1545074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381000" y="1143000"/>
            <a:ext cx="8382000" cy="4573607"/>
          </a:xfrm>
        </p:spPr>
        <p:txBody>
          <a:bodyPr/>
          <a:lstStyle/>
          <a:p>
            <a:pPr marL="571500" indent="-571500" algn="just">
              <a:buFont typeface="Wingdings" panose="05000000000000000000" pitchFamily="2" charset="2"/>
              <a:buChar char="ü"/>
            </a:pPr>
            <a:r>
              <a:rPr lang="en-US" altLang="en-US" sz="3600" b="1" dirty="0" smtClean="0">
                <a:solidFill>
                  <a:schemeClr val="bg1"/>
                </a:solidFill>
                <a:effectLst>
                  <a:outerShdw blurRad="38100" dist="38100" dir="2700000" algn="tl">
                    <a:srgbClr val="000000">
                      <a:alpha val="43137"/>
                    </a:srgbClr>
                  </a:outerShdw>
                </a:effectLst>
                <a:latin typeface="Nyala" panose="02000504070300020003" pitchFamily="2" charset="0"/>
              </a:rPr>
              <a:t>1 Book = 66 Books</a:t>
            </a:r>
          </a:p>
          <a:p>
            <a:pPr marL="571500" indent="-571500" algn="just">
              <a:buFont typeface="Wingdings" panose="05000000000000000000" pitchFamily="2" charset="2"/>
              <a:buChar char="ü"/>
            </a:pPr>
            <a:r>
              <a:rPr lang="en-US" altLang="en-US" sz="3600" b="1" dirty="0" smtClean="0">
                <a:solidFill>
                  <a:schemeClr val="bg1"/>
                </a:solidFill>
                <a:effectLst>
                  <a:outerShdw blurRad="38100" dist="38100" dir="2700000" algn="tl">
                    <a:srgbClr val="000000">
                      <a:alpha val="43137"/>
                    </a:srgbClr>
                  </a:outerShdw>
                </a:effectLst>
                <a:latin typeface="Nyala" panose="02000504070300020003" pitchFamily="2" charset="0"/>
              </a:rPr>
              <a:t>Old Testament / New Testament</a:t>
            </a:r>
          </a:p>
          <a:p>
            <a:pPr marL="1028700" lvl="1" indent="-571500" algn="just">
              <a:buFont typeface="Wingdings" panose="05000000000000000000" pitchFamily="2" charset="2"/>
              <a:buChar char="ü"/>
            </a:pPr>
            <a:r>
              <a:rPr lang="en-US" altLang="en-US" b="1" dirty="0" smtClean="0">
                <a:solidFill>
                  <a:schemeClr val="bg1"/>
                </a:solidFill>
                <a:effectLst>
                  <a:outerShdw blurRad="38100" dist="38100" dir="2700000" algn="tl">
                    <a:srgbClr val="000000">
                      <a:alpha val="43137"/>
                    </a:srgbClr>
                  </a:outerShdw>
                </a:effectLst>
                <a:latin typeface="Nyala" panose="02000504070300020003" pitchFamily="2" charset="0"/>
              </a:rPr>
              <a:t>Law			Gospels</a:t>
            </a:r>
          </a:p>
          <a:p>
            <a:pPr marL="1028700" lvl="1" indent="-571500" algn="just">
              <a:buFont typeface="Wingdings" panose="05000000000000000000" pitchFamily="2" charset="2"/>
              <a:buChar char="ü"/>
            </a:pPr>
            <a:r>
              <a:rPr lang="en-US" altLang="en-US" b="1" dirty="0" smtClean="0">
                <a:solidFill>
                  <a:schemeClr val="bg1"/>
                </a:solidFill>
                <a:effectLst>
                  <a:outerShdw blurRad="38100" dist="38100" dir="2700000" algn="tl">
                    <a:srgbClr val="000000">
                      <a:alpha val="43137"/>
                    </a:srgbClr>
                  </a:outerShdw>
                </a:effectLst>
                <a:latin typeface="Nyala" panose="02000504070300020003" pitchFamily="2" charset="0"/>
              </a:rPr>
              <a:t>History		History</a:t>
            </a:r>
          </a:p>
          <a:p>
            <a:pPr marL="1028700" lvl="1" indent="-571500" algn="just">
              <a:buFont typeface="Wingdings" panose="05000000000000000000" pitchFamily="2" charset="2"/>
              <a:buChar char="ü"/>
            </a:pPr>
            <a:r>
              <a:rPr lang="en-US" altLang="en-US" b="1" dirty="0" smtClean="0">
                <a:solidFill>
                  <a:schemeClr val="bg1"/>
                </a:solidFill>
                <a:effectLst>
                  <a:outerShdw blurRad="38100" dist="38100" dir="2700000" algn="tl">
                    <a:srgbClr val="000000">
                      <a:alpha val="43137"/>
                    </a:srgbClr>
                  </a:outerShdw>
                </a:effectLst>
                <a:latin typeface="Nyala" panose="02000504070300020003" pitchFamily="2" charset="0"/>
              </a:rPr>
              <a:t>Poetry		Letters</a:t>
            </a:r>
          </a:p>
          <a:p>
            <a:pPr marL="1028700" lvl="1" indent="-571500" algn="just">
              <a:buFont typeface="Wingdings" panose="05000000000000000000" pitchFamily="2" charset="2"/>
              <a:buChar char="ü"/>
            </a:pPr>
            <a:r>
              <a:rPr lang="en-US" altLang="en-US" b="1" dirty="0" smtClean="0">
                <a:solidFill>
                  <a:schemeClr val="bg1"/>
                </a:solidFill>
                <a:effectLst>
                  <a:outerShdw blurRad="38100" dist="38100" dir="2700000" algn="tl">
                    <a:srgbClr val="000000">
                      <a:alpha val="43137"/>
                    </a:srgbClr>
                  </a:outerShdw>
                </a:effectLst>
                <a:latin typeface="Nyala" panose="02000504070300020003" pitchFamily="2" charset="0"/>
              </a:rPr>
              <a:t>Prophecy		Prophecy</a:t>
            </a:r>
          </a:p>
          <a:p>
            <a:pPr marL="571500" indent="-571500" algn="just">
              <a:buFont typeface="Wingdings" panose="05000000000000000000" pitchFamily="2" charset="2"/>
              <a:buChar char="ü"/>
            </a:pPr>
            <a:r>
              <a:rPr lang="en-US" altLang="en-US" sz="3600" b="1" dirty="0" smtClean="0">
                <a:solidFill>
                  <a:schemeClr val="bg1"/>
                </a:solidFill>
                <a:effectLst>
                  <a:outerShdw blurRad="38100" dist="38100" dir="2700000" algn="tl">
                    <a:srgbClr val="000000">
                      <a:alpha val="43137"/>
                    </a:srgbClr>
                  </a:outerShdw>
                </a:effectLst>
                <a:latin typeface="Nyala" panose="02000504070300020003" pitchFamily="2" charset="0"/>
              </a:rPr>
              <a:t>40 different authors</a:t>
            </a:r>
          </a:p>
          <a:p>
            <a:pPr marL="571500" indent="-571500" algn="just">
              <a:buFont typeface="Wingdings" panose="05000000000000000000" pitchFamily="2" charset="2"/>
              <a:buChar char="ü"/>
            </a:pPr>
            <a:r>
              <a:rPr lang="en-US" altLang="en-US" sz="3600" b="1" dirty="0" smtClean="0">
                <a:solidFill>
                  <a:schemeClr val="bg1"/>
                </a:solidFill>
                <a:effectLst>
                  <a:outerShdw blurRad="38100" dist="38100" dir="2700000" algn="tl">
                    <a:srgbClr val="000000">
                      <a:alpha val="43137"/>
                    </a:srgbClr>
                  </a:outerShdw>
                </a:effectLst>
                <a:latin typeface="Nyala" panose="02000504070300020003" pitchFamily="2" charset="0"/>
              </a:rPr>
              <a:t>3 different continents</a:t>
            </a:r>
          </a:p>
          <a:p>
            <a:pPr marL="571500" indent="-571500" algn="just">
              <a:buFont typeface="Wingdings" panose="05000000000000000000" pitchFamily="2" charset="2"/>
              <a:buChar char="ü"/>
            </a:pPr>
            <a:r>
              <a:rPr lang="en-US" altLang="en-US" sz="3600" b="1" dirty="0" smtClean="0">
                <a:solidFill>
                  <a:schemeClr val="bg1"/>
                </a:solidFill>
                <a:effectLst>
                  <a:outerShdw blurRad="38100" dist="38100" dir="2700000" algn="tl">
                    <a:srgbClr val="000000">
                      <a:alpha val="43137"/>
                    </a:srgbClr>
                  </a:outerShdw>
                </a:effectLst>
                <a:latin typeface="Nyala" panose="02000504070300020003" pitchFamily="2" charset="0"/>
              </a:rPr>
              <a:t>3 different languages</a:t>
            </a:r>
          </a:p>
          <a:p>
            <a:pPr marL="571500" indent="-571500" algn="just">
              <a:buFont typeface="Wingdings" panose="05000000000000000000" pitchFamily="2" charset="2"/>
              <a:buChar char="ü"/>
            </a:pPr>
            <a:endParaRPr lang="en-US" altLang="en-US"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
        <p:nvSpPr>
          <p:cNvPr id="5" name="TextBox 4"/>
          <p:cNvSpPr txBox="1"/>
          <p:nvPr/>
        </p:nvSpPr>
        <p:spPr>
          <a:xfrm>
            <a:off x="0" y="381000"/>
            <a:ext cx="914400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Nyala" panose="02000504070300020003" pitchFamily="2" charset="0"/>
              </a:rPr>
              <a:t>CREATED BY A DIVINE DESIGN</a:t>
            </a:r>
            <a:endParaRPr lang="en-US" sz="48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354455462"/>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Effect transition="in" filter="randombar(horizontal)">
                                      <p:cBhvr>
                                        <p:cTn id="7" dur="500"/>
                                        <p:tgtEl>
                                          <p:spTgt spid="9218">
                                            <p:txEl>
                                              <p:pRg st="1" end="1"/>
                                            </p:txEl>
                                          </p:spTgt>
                                        </p:tgtEl>
                                      </p:cBhvr>
                                    </p:animEffect>
                                  </p:childTnLst>
                                </p:cTn>
                              </p:par>
                            </p:childTnLst>
                          </p:cTn>
                        </p:par>
                        <p:par>
                          <p:cTn id="8" fill="hold">
                            <p:stCondLst>
                              <p:cond delay="500"/>
                            </p:stCondLst>
                            <p:childTnLst>
                              <p:par>
                                <p:cTn id="9" presetID="31" presetClass="entr" presetSubtype="0" fill="hold" nodeType="afterEffect">
                                  <p:stCondLst>
                                    <p:cond delay="1500"/>
                                  </p:stCondLst>
                                  <p:childTnLst>
                                    <p:set>
                                      <p:cBhvr>
                                        <p:cTn id="10" dur="1" fill="hold">
                                          <p:stCondLst>
                                            <p:cond delay="0"/>
                                          </p:stCondLst>
                                        </p:cTn>
                                        <p:tgtEl>
                                          <p:spTgt spid="9218">
                                            <p:txEl>
                                              <p:pRg st="2" end="2"/>
                                            </p:txEl>
                                          </p:spTgt>
                                        </p:tgtEl>
                                        <p:attrNameLst>
                                          <p:attrName>style.visibility</p:attrName>
                                        </p:attrNameLst>
                                      </p:cBhvr>
                                      <p:to>
                                        <p:strVal val="visible"/>
                                      </p:to>
                                    </p:set>
                                    <p:anim calcmode="lin" valueType="num">
                                      <p:cBhvr>
                                        <p:cTn id="11" dur="1000" fill="hold"/>
                                        <p:tgtEl>
                                          <p:spTgt spid="9218">
                                            <p:txEl>
                                              <p:pRg st="2" end="2"/>
                                            </p:txEl>
                                          </p:spTgt>
                                        </p:tgtEl>
                                        <p:attrNameLst>
                                          <p:attrName>ppt_w</p:attrName>
                                        </p:attrNameLst>
                                      </p:cBhvr>
                                      <p:tavLst>
                                        <p:tav tm="0">
                                          <p:val>
                                            <p:fltVal val="0"/>
                                          </p:val>
                                        </p:tav>
                                        <p:tav tm="100000">
                                          <p:val>
                                            <p:strVal val="#ppt_w"/>
                                          </p:val>
                                        </p:tav>
                                      </p:tavLst>
                                    </p:anim>
                                    <p:anim calcmode="lin" valueType="num">
                                      <p:cBhvr>
                                        <p:cTn id="12" dur="1000" fill="hold"/>
                                        <p:tgtEl>
                                          <p:spTgt spid="9218">
                                            <p:txEl>
                                              <p:pRg st="2" end="2"/>
                                            </p:txEl>
                                          </p:spTgt>
                                        </p:tgtEl>
                                        <p:attrNameLst>
                                          <p:attrName>ppt_h</p:attrName>
                                        </p:attrNameLst>
                                      </p:cBhvr>
                                      <p:tavLst>
                                        <p:tav tm="0">
                                          <p:val>
                                            <p:fltVal val="0"/>
                                          </p:val>
                                        </p:tav>
                                        <p:tav tm="100000">
                                          <p:val>
                                            <p:strVal val="#ppt_h"/>
                                          </p:val>
                                        </p:tav>
                                      </p:tavLst>
                                    </p:anim>
                                    <p:anim calcmode="lin" valueType="num">
                                      <p:cBhvr>
                                        <p:cTn id="13" dur="1000" fill="hold"/>
                                        <p:tgtEl>
                                          <p:spTgt spid="9218">
                                            <p:txEl>
                                              <p:pRg st="2" end="2"/>
                                            </p:txEl>
                                          </p:spTgt>
                                        </p:tgtEl>
                                        <p:attrNameLst>
                                          <p:attrName>style.rotation</p:attrName>
                                        </p:attrNameLst>
                                      </p:cBhvr>
                                      <p:tavLst>
                                        <p:tav tm="0">
                                          <p:val>
                                            <p:fltVal val="90"/>
                                          </p:val>
                                        </p:tav>
                                        <p:tav tm="100000">
                                          <p:val>
                                            <p:fltVal val="0"/>
                                          </p:val>
                                        </p:tav>
                                      </p:tavLst>
                                    </p:anim>
                                    <p:animEffect transition="in" filter="fade">
                                      <p:cBhvr>
                                        <p:cTn id="14" dur="1000"/>
                                        <p:tgtEl>
                                          <p:spTgt spid="9218">
                                            <p:txEl>
                                              <p:pRg st="2" end="2"/>
                                            </p:txEl>
                                          </p:spTgt>
                                        </p:tgtEl>
                                      </p:cBhvr>
                                    </p:animEffect>
                                  </p:childTnLst>
                                </p:cTn>
                              </p:par>
                            </p:childTnLst>
                          </p:cTn>
                        </p:par>
                        <p:par>
                          <p:cTn id="15" fill="hold">
                            <p:stCondLst>
                              <p:cond delay="3000"/>
                            </p:stCondLst>
                            <p:childTnLst>
                              <p:par>
                                <p:cTn id="16" presetID="31" presetClass="entr" presetSubtype="0" fill="hold" nodeType="afterEffect">
                                  <p:stCondLst>
                                    <p:cond delay="1500"/>
                                  </p:stCondLst>
                                  <p:childTnLst>
                                    <p:set>
                                      <p:cBhvr>
                                        <p:cTn id="17" dur="1" fill="hold">
                                          <p:stCondLst>
                                            <p:cond delay="0"/>
                                          </p:stCondLst>
                                        </p:cTn>
                                        <p:tgtEl>
                                          <p:spTgt spid="9218">
                                            <p:txEl>
                                              <p:pRg st="3" end="3"/>
                                            </p:txEl>
                                          </p:spTgt>
                                        </p:tgtEl>
                                        <p:attrNameLst>
                                          <p:attrName>style.visibility</p:attrName>
                                        </p:attrNameLst>
                                      </p:cBhvr>
                                      <p:to>
                                        <p:strVal val="visible"/>
                                      </p:to>
                                    </p:set>
                                    <p:anim calcmode="lin" valueType="num">
                                      <p:cBhvr>
                                        <p:cTn id="18" dur="1000" fill="hold"/>
                                        <p:tgtEl>
                                          <p:spTgt spid="9218">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9218">
                                            <p:txEl>
                                              <p:pRg st="3" end="3"/>
                                            </p:txEl>
                                          </p:spTgt>
                                        </p:tgtEl>
                                        <p:attrNameLst>
                                          <p:attrName>ppt_h</p:attrName>
                                        </p:attrNameLst>
                                      </p:cBhvr>
                                      <p:tavLst>
                                        <p:tav tm="0">
                                          <p:val>
                                            <p:fltVal val="0"/>
                                          </p:val>
                                        </p:tav>
                                        <p:tav tm="100000">
                                          <p:val>
                                            <p:strVal val="#ppt_h"/>
                                          </p:val>
                                        </p:tav>
                                      </p:tavLst>
                                    </p:anim>
                                    <p:anim calcmode="lin" valueType="num">
                                      <p:cBhvr>
                                        <p:cTn id="20" dur="1000" fill="hold"/>
                                        <p:tgtEl>
                                          <p:spTgt spid="9218">
                                            <p:txEl>
                                              <p:pRg st="3" end="3"/>
                                            </p:txEl>
                                          </p:spTgt>
                                        </p:tgtEl>
                                        <p:attrNameLst>
                                          <p:attrName>style.rotation</p:attrName>
                                        </p:attrNameLst>
                                      </p:cBhvr>
                                      <p:tavLst>
                                        <p:tav tm="0">
                                          <p:val>
                                            <p:fltVal val="90"/>
                                          </p:val>
                                        </p:tav>
                                        <p:tav tm="100000">
                                          <p:val>
                                            <p:fltVal val="0"/>
                                          </p:val>
                                        </p:tav>
                                      </p:tavLst>
                                    </p:anim>
                                    <p:animEffect transition="in" filter="fade">
                                      <p:cBhvr>
                                        <p:cTn id="21" dur="1000"/>
                                        <p:tgtEl>
                                          <p:spTgt spid="9218">
                                            <p:txEl>
                                              <p:pRg st="3" end="3"/>
                                            </p:txEl>
                                          </p:spTgt>
                                        </p:tgtEl>
                                      </p:cBhvr>
                                    </p:animEffect>
                                  </p:childTnLst>
                                </p:cTn>
                              </p:par>
                            </p:childTnLst>
                          </p:cTn>
                        </p:par>
                        <p:par>
                          <p:cTn id="22" fill="hold">
                            <p:stCondLst>
                              <p:cond delay="5500"/>
                            </p:stCondLst>
                            <p:childTnLst>
                              <p:par>
                                <p:cTn id="23" presetID="31" presetClass="entr" presetSubtype="0" fill="hold" nodeType="afterEffect">
                                  <p:stCondLst>
                                    <p:cond delay="1500"/>
                                  </p:stCondLst>
                                  <p:childTnLst>
                                    <p:set>
                                      <p:cBhvr>
                                        <p:cTn id="24" dur="1" fill="hold">
                                          <p:stCondLst>
                                            <p:cond delay="0"/>
                                          </p:stCondLst>
                                        </p:cTn>
                                        <p:tgtEl>
                                          <p:spTgt spid="9218">
                                            <p:txEl>
                                              <p:pRg st="4" end="4"/>
                                            </p:txEl>
                                          </p:spTgt>
                                        </p:tgtEl>
                                        <p:attrNameLst>
                                          <p:attrName>style.visibility</p:attrName>
                                        </p:attrNameLst>
                                      </p:cBhvr>
                                      <p:to>
                                        <p:strVal val="visible"/>
                                      </p:to>
                                    </p:set>
                                    <p:anim calcmode="lin" valueType="num">
                                      <p:cBhvr>
                                        <p:cTn id="25" dur="1000" fill="hold"/>
                                        <p:tgtEl>
                                          <p:spTgt spid="9218">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9218">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9218">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9218">
                                            <p:txEl>
                                              <p:pRg st="4" end="4"/>
                                            </p:txEl>
                                          </p:spTgt>
                                        </p:tgtEl>
                                      </p:cBhvr>
                                    </p:animEffect>
                                  </p:childTnLst>
                                </p:cTn>
                              </p:par>
                            </p:childTnLst>
                          </p:cTn>
                        </p:par>
                        <p:par>
                          <p:cTn id="29" fill="hold">
                            <p:stCondLst>
                              <p:cond delay="8000"/>
                            </p:stCondLst>
                            <p:childTnLst>
                              <p:par>
                                <p:cTn id="30" presetID="31" presetClass="entr" presetSubtype="0" fill="hold" nodeType="afterEffect">
                                  <p:stCondLst>
                                    <p:cond delay="1500"/>
                                  </p:stCondLst>
                                  <p:childTnLst>
                                    <p:set>
                                      <p:cBhvr>
                                        <p:cTn id="31" dur="1" fill="hold">
                                          <p:stCondLst>
                                            <p:cond delay="0"/>
                                          </p:stCondLst>
                                        </p:cTn>
                                        <p:tgtEl>
                                          <p:spTgt spid="9218">
                                            <p:txEl>
                                              <p:pRg st="5" end="5"/>
                                            </p:txEl>
                                          </p:spTgt>
                                        </p:tgtEl>
                                        <p:attrNameLst>
                                          <p:attrName>style.visibility</p:attrName>
                                        </p:attrNameLst>
                                      </p:cBhvr>
                                      <p:to>
                                        <p:strVal val="visible"/>
                                      </p:to>
                                    </p:set>
                                    <p:anim calcmode="lin" valueType="num">
                                      <p:cBhvr>
                                        <p:cTn id="32" dur="1000" fill="hold"/>
                                        <p:tgtEl>
                                          <p:spTgt spid="9218">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9218">
                                            <p:txEl>
                                              <p:pRg st="5" end="5"/>
                                            </p:txEl>
                                          </p:spTgt>
                                        </p:tgtEl>
                                        <p:attrNameLst>
                                          <p:attrName>ppt_h</p:attrName>
                                        </p:attrNameLst>
                                      </p:cBhvr>
                                      <p:tavLst>
                                        <p:tav tm="0">
                                          <p:val>
                                            <p:fltVal val="0"/>
                                          </p:val>
                                        </p:tav>
                                        <p:tav tm="100000">
                                          <p:val>
                                            <p:strVal val="#ppt_h"/>
                                          </p:val>
                                        </p:tav>
                                      </p:tavLst>
                                    </p:anim>
                                    <p:anim calcmode="lin" valueType="num">
                                      <p:cBhvr>
                                        <p:cTn id="34" dur="1000" fill="hold"/>
                                        <p:tgtEl>
                                          <p:spTgt spid="9218">
                                            <p:txEl>
                                              <p:pRg st="5" end="5"/>
                                            </p:txEl>
                                          </p:spTgt>
                                        </p:tgtEl>
                                        <p:attrNameLst>
                                          <p:attrName>style.rotation</p:attrName>
                                        </p:attrNameLst>
                                      </p:cBhvr>
                                      <p:tavLst>
                                        <p:tav tm="0">
                                          <p:val>
                                            <p:fltVal val="90"/>
                                          </p:val>
                                        </p:tav>
                                        <p:tav tm="100000">
                                          <p:val>
                                            <p:fltVal val="0"/>
                                          </p:val>
                                        </p:tav>
                                      </p:tavLst>
                                    </p:anim>
                                    <p:animEffect transition="in" filter="fade">
                                      <p:cBhvr>
                                        <p:cTn id="35" dur="1000"/>
                                        <p:tgtEl>
                                          <p:spTgt spid="921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9218">
                                            <p:txEl>
                                              <p:pRg st="6" end="6"/>
                                            </p:txEl>
                                          </p:spTgt>
                                        </p:tgtEl>
                                        <p:attrNameLst>
                                          <p:attrName>style.visibility</p:attrName>
                                        </p:attrNameLst>
                                      </p:cBhvr>
                                      <p:to>
                                        <p:strVal val="visible"/>
                                      </p:to>
                                    </p:set>
                                    <p:animEffect transition="in" filter="randombar(horizontal)">
                                      <p:cBhvr>
                                        <p:cTn id="40" dur="500"/>
                                        <p:tgtEl>
                                          <p:spTgt spid="9218">
                                            <p:txEl>
                                              <p:pRg st="6" end="6"/>
                                            </p:txEl>
                                          </p:spTgt>
                                        </p:tgtEl>
                                      </p:cBhvr>
                                    </p:animEffect>
                                  </p:childTnLst>
                                </p:cTn>
                              </p:par>
                            </p:childTnLst>
                          </p:cTn>
                        </p:par>
                        <p:par>
                          <p:cTn id="41" fill="hold">
                            <p:stCondLst>
                              <p:cond delay="500"/>
                            </p:stCondLst>
                            <p:childTnLst>
                              <p:par>
                                <p:cTn id="42" presetID="14" presetClass="entr" presetSubtype="10" fill="hold" nodeType="afterEffect">
                                  <p:stCondLst>
                                    <p:cond delay="1000"/>
                                  </p:stCondLst>
                                  <p:childTnLst>
                                    <p:set>
                                      <p:cBhvr>
                                        <p:cTn id="43" dur="1" fill="hold">
                                          <p:stCondLst>
                                            <p:cond delay="0"/>
                                          </p:stCondLst>
                                        </p:cTn>
                                        <p:tgtEl>
                                          <p:spTgt spid="9218">
                                            <p:txEl>
                                              <p:pRg st="7" end="7"/>
                                            </p:txEl>
                                          </p:spTgt>
                                        </p:tgtEl>
                                        <p:attrNameLst>
                                          <p:attrName>style.visibility</p:attrName>
                                        </p:attrNameLst>
                                      </p:cBhvr>
                                      <p:to>
                                        <p:strVal val="visible"/>
                                      </p:to>
                                    </p:set>
                                    <p:animEffect transition="in" filter="randombar(horizontal)">
                                      <p:cBhvr>
                                        <p:cTn id="44" dur="500"/>
                                        <p:tgtEl>
                                          <p:spTgt spid="9218">
                                            <p:txEl>
                                              <p:pRg st="7" end="7"/>
                                            </p:txEl>
                                          </p:spTgt>
                                        </p:tgtEl>
                                      </p:cBhvr>
                                    </p:animEffect>
                                  </p:childTnLst>
                                </p:cTn>
                              </p:par>
                            </p:childTnLst>
                          </p:cTn>
                        </p:par>
                        <p:par>
                          <p:cTn id="45" fill="hold">
                            <p:stCondLst>
                              <p:cond delay="2000"/>
                            </p:stCondLst>
                            <p:childTnLst>
                              <p:par>
                                <p:cTn id="46" presetID="14" presetClass="entr" presetSubtype="10" fill="hold" nodeType="afterEffect">
                                  <p:stCondLst>
                                    <p:cond delay="1000"/>
                                  </p:stCondLst>
                                  <p:childTnLst>
                                    <p:set>
                                      <p:cBhvr>
                                        <p:cTn id="47" dur="1" fill="hold">
                                          <p:stCondLst>
                                            <p:cond delay="0"/>
                                          </p:stCondLst>
                                        </p:cTn>
                                        <p:tgtEl>
                                          <p:spTgt spid="9218">
                                            <p:txEl>
                                              <p:pRg st="8" end="8"/>
                                            </p:txEl>
                                          </p:spTgt>
                                        </p:tgtEl>
                                        <p:attrNameLst>
                                          <p:attrName>style.visibility</p:attrName>
                                        </p:attrNameLst>
                                      </p:cBhvr>
                                      <p:to>
                                        <p:strVal val="visible"/>
                                      </p:to>
                                    </p:set>
                                    <p:animEffect transition="in" filter="randombar(horizontal)">
                                      <p:cBhvr>
                                        <p:cTn id="48" dur="500"/>
                                        <p:tgtEl>
                                          <p:spTgt spid="92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895600" y="228600"/>
            <a:ext cx="6019800" cy="6400800"/>
          </a:xfrm>
        </p:spPr>
        <p:txBody>
          <a:bodyPr/>
          <a:lstStyle/>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Moses – Prince of Egypt</a:t>
            </a:r>
          </a:p>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Peter – Fisherman</a:t>
            </a:r>
          </a:p>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Amos – Herdsman </a:t>
            </a:r>
          </a:p>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Joshua – Military General</a:t>
            </a:r>
          </a:p>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Nehemiah – Cup bearer to Persian King</a:t>
            </a:r>
          </a:p>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Daniel – Governor in courts of Babylon</a:t>
            </a:r>
          </a:p>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Luke – Physician</a:t>
            </a:r>
          </a:p>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Solomon – King</a:t>
            </a:r>
          </a:p>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Matthew  - Tax-collector</a:t>
            </a:r>
          </a:p>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Paul – Tent maker</a:t>
            </a:r>
          </a:p>
          <a:p>
            <a:pPr algn="just"/>
            <a:endPar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endParaRPr>
          </a:p>
          <a:p>
            <a:pPr algn="just"/>
            <a:endParaRPr lang="en-US" altLang="en-US" sz="36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4093797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3099">
                                            <p:txEl>
                                              <p:pRg st="0" end="0"/>
                                            </p:txEl>
                                          </p:spTgt>
                                        </p:tgtEl>
                                        <p:attrNameLst>
                                          <p:attrName>style.visibility</p:attrName>
                                        </p:attrNameLst>
                                      </p:cBhvr>
                                      <p:to>
                                        <p:strVal val="visible"/>
                                      </p:to>
                                    </p:set>
                                    <p:anim calcmode="lin" valueType="num">
                                      <p:cBhvr>
                                        <p:cTn id="7" dur="1000" fill="hold"/>
                                        <p:tgtEl>
                                          <p:spTgt spid="30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09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099">
                                            <p:txEl>
                                              <p:pRg st="0" end="0"/>
                                            </p:txEl>
                                          </p:spTgt>
                                        </p:tgtEl>
                                      </p:cBhvr>
                                    </p:animEffect>
                                  </p:childTnLst>
                                </p:cTn>
                              </p:par>
                            </p:childTnLst>
                          </p:cTn>
                        </p:par>
                        <p:par>
                          <p:cTn id="11" fill="hold">
                            <p:stCondLst>
                              <p:cond delay="1500"/>
                            </p:stCondLst>
                            <p:childTnLst>
                              <p:par>
                                <p:cTn id="12" presetID="31" presetClass="entr" presetSubtype="0" fill="hold" nodeType="afterEffect">
                                  <p:stCondLst>
                                    <p:cond delay="500"/>
                                  </p:stCondLst>
                                  <p:childTnLst>
                                    <p:set>
                                      <p:cBhvr>
                                        <p:cTn id="13" dur="1" fill="hold">
                                          <p:stCondLst>
                                            <p:cond delay="0"/>
                                          </p:stCondLst>
                                        </p:cTn>
                                        <p:tgtEl>
                                          <p:spTgt spid="3099">
                                            <p:txEl>
                                              <p:pRg st="1" end="1"/>
                                            </p:txEl>
                                          </p:spTgt>
                                        </p:tgtEl>
                                        <p:attrNameLst>
                                          <p:attrName>style.visibility</p:attrName>
                                        </p:attrNameLst>
                                      </p:cBhvr>
                                      <p:to>
                                        <p:strVal val="visible"/>
                                      </p:to>
                                    </p:set>
                                    <p:anim calcmode="lin" valueType="num">
                                      <p:cBhvr>
                                        <p:cTn id="14" dur="1000" fill="hold"/>
                                        <p:tgtEl>
                                          <p:spTgt spid="3099">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099">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099">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099">
                                            <p:txEl>
                                              <p:pRg st="1" end="1"/>
                                            </p:txEl>
                                          </p:spTgt>
                                        </p:tgtEl>
                                      </p:cBhvr>
                                    </p:animEffect>
                                  </p:childTnLst>
                                </p:cTn>
                              </p:par>
                            </p:childTnLst>
                          </p:cTn>
                        </p:par>
                        <p:par>
                          <p:cTn id="18" fill="hold">
                            <p:stCondLst>
                              <p:cond delay="3000"/>
                            </p:stCondLst>
                            <p:childTnLst>
                              <p:par>
                                <p:cTn id="19" presetID="31" presetClass="entr" presetSubtype="0" fill="hold" nodeType="afterEffect">
                                  <p:stCondLst>
                                    <p:cond delay="500"/>
                                  </p:stCondLst>
                                  <p:childTnLst>
                                    <p:set>
                                      <p:cBhvr>
                                        <p:cTn id="20" dur="1" fill="hold">
                                          <p:stCondLst>
                                            <p:cond delay="0"/>
                                          </p:stCondLst>
                                        </p:cTn>
                                        <p:tgtEl>
                                          <p:spTgt spid="3099">
                                            <p:txEl>
                                              <p:pRg st="2" end="2"/>
                                            </p:txEl>
                                          </p:spTgt>
                                        </p:tgtEl>
                                        <p:attrNameLst>
                                          <p:attrName>style.visibility</p:attrName>
                                        </p:attrNameLst>
                                      </p:cBhvr>
                                      <p:to>
                                        <p:strVal val="visible"/>
                                      </p:to>
                                    </p:set>
                                    <p:anim calcmode="lin" valueType="num">
                                      <p:cBhvr>
                                        <p:cTn id="21" dur="1000" fill="hold"/>
                                        <p:tgtEl>
                                          <p:spTgt spid="3099">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099">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099">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099">
                                            <p:txEl>
                                              <p:pRg st="2" end="2"/>
                                            </p:txEl>
                                          </p:spTgt>
                                        </p:tgtEl>
                                      </p:cBhvr>
                                    </p:animEffect>
                                  </p:childTnLst>
                                </p:cTn>
                              </p:par>
                            </p:childTnLst>
                          </p:cTn>
                        </p:par>
                        <p:par>
                          <p:cTn id="25" fill="hold">
                            <p:stCondLst>
                              <p:cond delay="4500"/>
                            </p:stCondLst>
                            <p:childTnLst>
                              <p:par>
                                <p:cTn id="26" presetID="31" presetClass="entr" presetSubtype="0" fill="hold" nodeType="afterEffect">
                                  <p:stCondLst>
                                    <p:cond delay="500"/>
                                  </p:stCondLst>
                                  <p:childTnLst>
                                    <p:set>
                                      <p:cBhvr>
                                        <p:cTn id="27" dur="1" fill="hold">
                                          <p:stCondLst>
                                            <p:cond delay="0"/>
                                          </p:stCondLst>
                                        </p:cTn>
                                        <p:tgtEl>
                                          <p:spTgt spid="3099">
                                            <p:txEl>
                                              <p:pRg st="3" end="3"/>
                                            </p:txEl>
                                          </p:spTgt>
                                        </p:tgtEl>
                                        <p:attrNameLst>
                                          <p:attrName>style.visibility</p:attrName>
                                        </p:attrNameLst>
                                      </p:cBhvr>
                                      <p:to>
                                        <p:strVal val="visible"/>
                                      </p:to>
                                    </p:set>
                                    <p:anim calcmode="lin" valueType="num">
                                      <p:cBhvr>
                                        <p:cTn id="28" dur="1000" fill="hold"/>
                                        <p:tgtEl>
                                          <p:spTgt spid="3099">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099">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099">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099">
                                            <p:txEl>
                                              <p:pRg st="3" end="3"/>
                                            </p:txEl>
                                          </p:spTgt>
                                        </p:tgtEl>
                                      </p:cBhvr>
                                    </p:animEffect>
                                  </p:childTnLst>
                                </p:cTn>
                              </p:par>
                            </p:childTnLst>
                          </p:cTn>
                        </p:par>
                        <p:par>
                          <p:cTn id="32" fill="hold">
                            <p:stCondLst>
                              <p:cond delay="6000"/>
                            </p:stCondLst>
                            <p:childTnLst>
                              <p:par>
                                <p:cTn id="33" presetID="31" presetClass="entr" presetSubtype="0" fill="hold" nodeType="afterEffect">
                                  <p:stCondLst>
                                    <p:cond delay="500"/>
                                  </p:stCondLst>
                                  <p:childTnLst>
                                    <p:set>
                                      <p:cBhvr>
                                        <p:cTn id="34" dur="1" fill="hold">
                                          <p:stCondLst>
                                            <p:cond delay="0"/>
                                          </p:stCondLst>
                                        </p:cTn>
                                        <p:tgtEl>
                                          <p:spTgt spid="3099">
                                            <p:txEl>
                                              <p:pRg st="4" end="4"/>
                                            </p:txEl>
                                          </p:spTgt>
                                        </p:tgtEl>
                                        <p:attrNameLst>
                                          <p:attrName>style.visibility</p:attrName>
                                        </p:attrNameLst>
                                      </p:cBhvr>
                                      <p:to>
                                        <p:strVal val="visible"/>
                                      </p:to>
                                    </p:set>
                                    <p:anim calcmode="lin" valueType="num">
                                      <p:cBhvr>
                                        <p:cTn id="35" dur="1000" fill="hold"/>
                                        <p:tgtEl>
                                          <p:spTgt spid="3099">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099">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099">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099">
                                            <p:txEl>
                                              <p:pRg st="4" end="4"/>
                                            </p:txEl>
                                          </p:spTgt>
                                        </p:tgtEl>
                                      </p:cBhvr>
                                    </p:animEffect>
                                  </p:childTnLst>
                                </p:cTn>
                              </p:par>
                            </p:childTnLst>
                          </p:cTn>
                        </p:par>
                        <p:par>
                          <p:cTn id="39" fill="hold">
                            <p:stCondLst>
                              <p:cond delay="7500"/>
                            </p:stCondLst>
                            <p:childTnLst>
                              <p:par>
                                <p:cTn id="40" presetID="31" presetClass="entr" presetSubtype="0" fill="hold" nodeType="afterEffect">
                                  <p:stCondLst>
                                    <p:cond delay="500"/>
                                  </p:stCondLst>
                                  <p:childTnLst>
                                    <p:set>
                                      <p:cBhvr>
                                        <p:cTn id="41" dur="1" fill="hold">
                                          <p:stCondLst>
                                            <p:cond delay="0"/>
                                          </p:stCondLst>
                                        </p:cTn>
                                        <p:tgtEl>
                                          <p:spTgt spid="3099">
                                            <p:txEl>
                                              <p:pRg st="5" end="5"/>
                                            </p:txEl>
                                          </p:spTgt>
                                        </p:tgtEl>
                                        <p:attrNameLst>
                                          <p:attrName>style.visibility</p:attrName>
                                        </p:attrNameLst>
                                      </p:cBhvr>
                                      <p:to>
                                        <p:strVal val="visible"/>
                                      </p:to>
                                    </p:set>
                                    <p:anim calcmode="lin" valueType="num">
                                      <p:cBhvr>
                                        <p:cTn id="42" dur="1000" fill="hold"/>
                                        <p:tgtEl>
                                          <p:spTgt spid="3099">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099">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099">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3099">
                                            <p:txEl>
                                              <p:pRg st="5" end="5"/>
                                            </p:txEl>
                                          </p:spTgt>
                                        </p:tgtEl>
                                      </p:cBhvr>
                                    </p:animEffect>
                                  </p:childTnLst>
                                </p:cTn>
                              </p:par>
                            </p:childTnLst>
                          </p:cTn>
                        </p:par>
                        <p:par>
                          <p:cTn id="46" fill="hold">
                            <p:stCondLst>
                              <p:cond delay="9000"/>
                            </p:stCondLst>
                            <p:childTnLst>
                              <p:par>
                                <p:cTn id="47" presetID="31" presetClass="entr" presetSubtype="0" fill="hold" nodeType="afterEffect">
                                  <p:stCondLst>
                                    <p:cond delay="500"/>
                                  </p:stCondLst>
                                  <p:childTnLst>
                                    <p:set>
                                      <p:cBhvr>
                                        <p:cTn id="48" dur="1" fill="hold">
                                          <p:stCondLst>
                                            <p:cond delay="0"/>
                                          </p:stCondLst>
                                        </p:cTn>
                                        <p:tgtEl>
                                          <p:spTgt spid="3099">
                                            <p:txEl>
                                              <p:pRg st="6" end="6"/>
                                            </p:txEl>
                                          </p:spTgt>
                                        </p:tgtEl>
                                        <p:attrNameLst>
                                          <p:attrName>style.visibility</p:attrName>
                                        </p:attrNameLst>
                                      </p:cBhvr>
                                      <p:to>
                                        <p:strVal val="visible"/>
                                      </p:to>
                                    </p:set>
                                    <p:anim calcmode="lin" valueType="num">
                                      <p:cBhvr>
                                        <p:cTn id="49" dur="1000" fill="hold"/>
                                        <p:tgtEl>
                                          <p:spTgt spid="3099">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099">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099">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3099">
                                            <p:txEl>
                                              <p:pRg st="6" end="6"/>
                                            </p:txEl>
                                          </p:spTgt>
                                        </p:tgtEl>
                                      </p:cBhvr>
                                    </p:animEffect>
                                  </p:childTnLst>
                                </p:cTn>
                              </p:par>
                            </p:childTnLst>
                          </p:cTn>
                        </p:par>
                        <p:par>
                          <p:cTn id="53" fill="hold">
                            <p:stCondLst>
                              <p:cond delay="10500"/>
                            </p:stCondLst>
                            <p:childTnLst>
                              <p:par>
                                <p:cTn id="54" presetID="31" presetClass="entr" presetSubtype="0" fill="hold" nodeType="afterEffect">
                                  <p:stCondLst>
                                    <p:cond delay="500"/>
                                  </p:stCondLst>
                                  <p:childTnLst>
                                    <p:set>
                                      <p:cBhvr>
                                        <p:cTn id="55" dur="1" fill="hold">
                                          <p:stCondLst>
                                            <p:cond delay="0"/>
                                          </p:stCondLst>
                                        </p:cTn>
                                        <p:tgtEl>
                                          <p:spTgt spid="3099">
                                            <p:txEl>
                                              <p:pRg st="7" end="7"/>
                                            </p:txEl>
                                          </p:spTgt>
                                        </p:tgtEl>
                                        <p:attrNameLst>
                                          <p:attrName>style.visibility</p:attrName>
                                        </p:attrNameLst>
                                      </p:cBhvr>
                                      <p:to>
                                        <p:strVal val="visible"/>
                                      </p:to>
                                    </p:set>
                                    <p:anim calcmode="lin" valueType="num">
                                      <p:cBhvr>
                                        <p:cTn id="56" dur="1000" fill="hold"/>
                                        <p:tgtEl>
                                          <p:spTgt spid="3099">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3099">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3099">
                                            <p:txEl>
                                              <p:pRg st="7" end="7"/>
                                            </p:txEl>
                                          </p:spTgt>
                                        </p:tgtEl>
                                        <p:attrNameLst>
                                          <p:attrName>style.rotation</p:attrName>
                                        </p:attrNameLst>
                                      </p:cBhvr>
                                      <p:tavLst>
                                        <p:tav tm="0">
                                          <p:val>
                                            <p:fltVal val="90"/>
                                          </p:val>
                                        </p:tav>
                                        <p:tav tm="100000">
                                          <p:val>
                                            <p:fltVal val="0"/>
                                          </p:val>
                                        </p:tav>
                                      </p:tavLst>
                                    </p:anim>
                                    <p:animEffect transition="in" filter="fade">
                                      <p:cBhvr>
                                        <p:cTn id="59" dur="1000"/>
                                        <p:tgtEl>
                                          <p:spTgt spid="3099">
                                            <p:txEl>
                                              <p:pRg st="7" end="7"/>
                                            </p:txEl>
                                          </p:spTgt>
                                        </p:tgtEl>
                                      </p:cBhvr>
                                    </p:animEffect>
                                  </p:childTnLst>
                                </p:cTn>
                              </p:par>
                            </p:childTnLst>
                          </p:cTn>
                        </p:par>
                        <p:par>
                          <p:cTn id="60" fill="hold">
                            <p:stCondLst>
                              <p:cond delay="12000"/>
                            </p:stCondLst>
                            <p:childTnLst>
                              <p:par>
                                <p:cTn id="61" presetID="31" presetClass="entr" presetSubtype="0" fill="hold" nodeType="afterEffect">
                                  <p:stCondLst>
                                    <p:cond delay="500"/>
                                  </p:stCondLst>
                                  <p:childTnLst>
                                    <p:set>
                                      <p:cBhvr>
                                        <p:cTn id="62" dur="1" fill="hold">
                                          <p:stCondLst>
                                            <p:cond delay="0"/>
                                          </p:stCondLst>
                                        </p:cTn>
                                        <p:tgtEl>
                                          <p:spTgt spid="3099">
                                            <p:txEl>
                                              <p:pRg st="8" end="8"/>
                                            </p:txEl>
                                          </p:spTgt>
                                        </p:tgtEl>
                                        <p:attrNameLst>
                                          <p:attrName>style.visibility</p:attrName>
                                        </p:attrNameLst>
                                      </p:cBhvr>
                                      <p:to>
                                        <p:strVal val="visible"/>
                                      </p:to>
                                    </p:set>
                                    <p:anim calcmode="lin" valueType="num">
                                      <p:cBhvr>
                                        <p:cTn id="63" dur="1000" fill="hold"/>
                                        <p:tgtEl>
                                          <p:spTgt spid="3099">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099">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3099">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3099">
                                            <p:txEl>
                                              <p:pRg st="8" end="8"/>
                                            </p:txEl>
                                          </p:spTgt>
                                        </p:tgtEl>
                                      </p:cBhvr>
                                    </p:animEffect>
                                  </p:childTnLst>
                                </p:cTn>
                              </p:par>
                            </p:childTnLst>
                          </p:cTn>
                        </p:par>
                        <p:par>
                          <p:cTn id="67" fill="hold">
                            <p:stCondLst>
                              <p:cond delay="13500"/>
                            </p:stCondLst>
                            <p:childTnLst>
                              <p:par>
                                <p:cTn id="68" presetID="31" presetClass="entr" presetSubtype="0" fill="hold" nodeType="afterEffect">
                                  <p:stCondLst>
                                    <p:cond delay="500"/>
                                  </p:stCondLst>
                                  <p:childTnLst>
                                    <p:set>
                                      <p:cBhvr>
                                        <p:cTn id="69" dur="1" fill="hold">
                                          <p:stCondLst>
                                            <p:cond delay="0"/>
                                          </p:stCondLst>
                                        </p:cTn>
                                        <p:tgtEl>
                                          <p:spTgt spid="3099">
                                            <p:txEl>
                                              <p:pRg st="9" end="9"/>
                                            </p:txEl>
                                          </p:spTgt>
                                        </p:tgtEl>
                                        <p:attrNameLst>
                                          <p:attrName>style.visibility</p:attrName>
                                        </p:attrNameLst>
                                      </p:cBhvr>
                                      <p:to>
                                        <p:strVal val="visible"/>
                                      </p:to>
                                    </p:set>
                                    <p:anim calcmode="lin" valueType="num">
                                      <p:cBhvr>
                                        <p:cTn id="70" dur="1000" fill="hold"/>
                                        <p:tgtEl>
                                          <p:spTgt spid="3099">
                                            <p:txEl>
                                              <p:pRg st="9" end="9"/>
                                            </p:txEl>
                                          </p:spTgt>
                                        </p:tgtEl>
                                        <p:attrNameLst>
                                          <p:attrName>ppt_w</p:attrName>
                                        </p:attrNameLst>
                                      </p:cBhvr>
                                      <p:tavLst>
                                        <p:tav tm="0">
                                          <p:val>
                                            <p:fltVal val="0"/>
                                          </p:val>
                                        </p:tav>
                                        <p:tav tm="100000">
                                          <p:val>
                                            <p:strVal val="#ppt_w"/>
                                          </p:val>
                                        </p:tav>
                                      </p:tavLst>
                                    </p:anim>
                                    <p:anim calcmode="lin" valueType="num">
                                      <p:cBhvr>
                                        <p:cTn id="71" dur="1000" fill="hold"/>
                                        <p:tgtEl>
                                          <p:spTgt spid="3099">
                                            <p:txEl>
                                              <p:pRg st="9" end="9"/>
                                            </p:txEl>
                                          </p:spTgt>
                                        </p:tgtEl>
                                        <p:attrNameLst>
                                          <p:attrName>ppt_h</p:attrName>
                                        </p:attrNameLst>
                                      </p:cBhvr>
                                      <p:tavLst>
                                        <p:tav tm="0">
                                          <p:val>
                                            <p:fltVal val="0"/>
                                          </p:val>
                                        </p:tav>
                                        <p:tav tm="100000">
                                          <p:val>
                                            <p:strVal val="#ppt_h"/>
                                          </p:val>
                                        </p:tav>
                                      </p:tavLst>
                                    </p:anim>
                                    <p:anim calcmode="lin" valueType="num">
                                      <p:cBhvr>
                                        <p:cTn id="72" dur="1000" fill="hold"/>
                                        <p:tgtEl>
                                          <p:spTgt spid="3099">
                                            <p:txEl>
                                              <p:pRg st="9" end="9"/>
                                            </p:txEl>
                                          </p:spTgt>
                                        </p:tgtEl>
                                        <p:attrNameLst>
                                          <p:attrName>style.rotation</p:attrName>
                                        </p:attrNameLst>
                                      </p:cBhvr>
                                      <p:tavLst>
                                        <p:tav tm="0">
                                          <p:val>
                                            <p:fltVal val="90"/>
                                          </p:val>
                                        </p:tav>
                                        <p:tav tm="100000">
                                          <p:val>
                                            <p:fltVal val="0"/>
                                          </p:val>
                                        </p:tav>
                                      </p:tavLst>
                                    </p:anim>
                                    <p:animEffect transition="in" filter="fade">
                                      <p:cBhvr>
                                        <p:cTn id="73" dur="1000"/>
                                        <p:tgtEl>
                                          <p:spTgt spid="3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381000" y="1143000"/>
            <a:ext cx="8382000" cy="4573607"/>
          </a:xfrm>
        </p:spPr>
        <p:txBody>
          <a:bodyPr/>
          <a:lstStyle/>
          <a:p>
            <a:pPr marL="571500" indent="-571500" algn="just">
              <a:buFont typeface="Wingdings" panose="05000000000000000000" pitchFamily="2" charset="2"/>
              <a:buChar char="ü"/>
            </a:pPr>
            <a:r>
              <a:rPr lang="en-US" altLang="en-US" sz="3600" b="1" dirty="0" smtClean="0">
                <a:solidFill>
                  <a:schemeClr val="bg1"/>
                </a:solidFill>
                <a:effectLst>
                  <a:outerShdw blurRad="38100" dist="38100" dir="2700000" algn="tl">
                    <a:srgbClr val="000000">
                      <a:alpha val="43137"/>
                    </a:srgbClr>
                  </a:outerShdw>
                </a:effectLst>
                <a:latin typeface="Nyala" panose="02000504070300020003" pitchFamily="2" charset="0"/>
              </a:rPr>
              <a:t>Ephesians 5:15-17</a:t>
            </a:r>
          </a:p>
          <a:p>
            <a:pPr marL="571500" indent="-571500" algn="just">
              <a:buFont typeface="Wingdings" panose="05000000000000000000" pitchFamily="2" charset="2"/>
              <a:buChar char="ü"/>
            </a:pPr>
            <a:r>
              <a:rPr lang="en-US" altLang="en-US" sz="3600" b="1" dirty="0" smtClean="0">
                <a:solidFill>
                  <a:schemeClr val="bg1"/>
                </a:solidFill>
                <a:effectLst>
                  <a:outerShdw blurRad="38100" dist="38100" dir="2700000" algn="tl">
                    <a:srgbClr val="000000">
                      <a:alpha val="43137"/>
                    </a:srgbClr>
                  </a:outerShdw>
                </a:effectLst>
                <a:latin typeface="Nyala" panose="02000504070300020003" pitchFamily="2" charset="0"/>
              </a:rPr>
              <a:t>2 Timothy 2:15 – “Do your best to present yourself to God as one approved, a worker who has no need to be ashamed, rightly handling the word of truth.”</a:t>
            </a:r>
          </a:p>
          <a:p>
            <a:pPr marL="571500" indent="-571500" algn="just">
              <a:buFont typeface="Wingdings" panose="05000000000000000000" pitchFamily="2" charset="2"/>
              <a:buChar char="ü"/>
            </a:pPr>
            <a:endParaRPr lang="en-US" altLang="en-US"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
        <p:nvSpPr>
          <p:cNvPr id="5" name="TextBox 4"/>
          <p:cNvSpPr txBox="1"/>
          <p:nvPr/>
        </p:nvSpPr>
        <p:spPr>
          <a:xfrm>
            <a:off x="0" y="381000"/>
            <a:ext cx="914400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Nyala" panose="02000504070300020003" pitchFamily="2" charset="0"/>
              </a:rPr>
              <a:t>WHAT IS MY RESPONSIBILITY?</a:t>
            </a:r>
            <a:endParaRPr lang="en-US" sz="48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378720554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Effect transition="in" filter="randombar(horizontal)">
                                      <p:cBhvr>
                                        <p:cTn id="7" dur="500"/>
                                        <p:tgtEl>
                                          <p:spTgt spid="92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5486400"/>
            <a:ext cx="5638800"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Nyala" panose="02000504070300020003" pitchFamily="2" charset="0"/>
              </a:rPr>
              <a:t>JOHN 13:44-50</a:t>
            </a:r>
            <a:endParaRPr lang="en-US" sz="40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
        <p:nvSpPr>
          <p:cNvPr id="3" name="TextBox 2"/>
          <p:cNvSpPr txBox="1"/>
          <p:nvPr/>
        </p:nvSpPr>
        <p:spPr>
          <a:xfrm>
            <a:off x="-76200" y="5486400"/>
            <a:ext cx="5638800"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Nyala" panose="02000504070300020003" pitchFamily="2" charset="0"/>
              </a:rPr>
              <a:t>JOHN 1:1-18</a:t>
            </a:r>
            <a:endParaRPr lang="en-US" sz="40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2529276214"/>
      </p:ext>
    </p:extLst>
  </p:cSld>
  <p:clrMapOvr>
    <a:masterClrMapping/>
  </p:clrMapOvr>
  <mc:AlternateContent xmlns:mc="http://schemas.openxmlformats.org/markup-compatibility/2006" xmlns:p14="http://schemas.microsoft.com/office/powerpoint/2010/main">
    <mc:Choice Requires="p14">
      <p:transition spd="slow" p14:dur="3000">
        <p:cover/>
      </p:transition>
    </mc:Choice>
    <mc:Fallback xmlns="">
      <p:transition spd="slow">
        <p:cov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381000" y="1143000"/>
            <a:ext cx="8382000" cy="4573607"/>
          </a:xfrm>
        </p:spPr>
        <p:txBody>
          <a:bodyPr/>
          <a:lstStyle/>
          <a:p>
            <a:pPr marL="571500" indent="-571500" algn="just">
              <a:buFont typeface="Wingdings" panose="05000000000000000000" pitchFamily="2" charset="2"/>
              <a:buChar char="ü"/>
            </a:pPr>
            <a:r>
              <a:rPr lang="en-US" altLang="en-US" sz="3600" b="1" dirty="0" smtClean="0">
                <a:solidFill>
                  <a:schemeClr val="bg1"/>
                </a:solidFill>
                <a:effectLst>
                  <a:outerShdw blurRad="38100" dist="38100" dir="2700000" algn="tl">
                    <a:srgbClr val="000000">
                      <a:alpha val="43137"/>
                    </a:srgbClr>
                  </a:outerShdw>
                </a:effectLst>
                <a:latin typeface="Nyala" panose="02000504070300020003" pitchFamily="2" charset="0"/>
              </a:rPr>
              <a:t>Ephesians 1:3-6</a:t>
            </a:r>
          </a:p>
          <a:p>
            <a:pPr marL="571500" indent="-571500" algn="just">
              <a:buFont typeface="Wingdings" panose="05000000000000000000" pitchFamily="2" charset="2"/>
              <a:buChar char="ü"/>
            </a:pPr>
            <a:r>
              <a:rPr lang="en-US" altLang="en-US" sz="3600" b="1" dirty="0" smtClean="0">
                <a:solidFill>
                  <a:schemeClr val="bg1"/>
                </a:solidFill>
                <a:effectLst>
                  <a:outerShdw blurRad="38100" dist="38100" dir="2700000" algn="tl">
                    <a:srgbClr val="000000">
                      <a:alpha val="43137"/>
                    </a:srgbClr>
                  </a:outerShdw>
                </a:effectLst>
                <a:latin typeface="Nyala" panose="02000504070300020003" pitchFamily="2" charset="0"/>
              </a:rPr>
              <a:t>1 Peter 1:14-16</a:t>
            </a:r>
          </a:p>
          <a:p>
            <a:pPr marL="571500" indent="-571500" algn="just">
              <a:buFont typeface="Wingdings" panose="05000000000000000000" pitchFamily="2" charset="2"/>
              <a:buChar char="ü"/>
            </a:pPr>
            <a:r>
              <a:rPr lang="en-US" altLang="en-US" sz="3600" b="1" dirty="0" smtClean="0">
                <a:solidFill>
                  <a:schemeClr val="bg1"/>
                </a:solidFill>
                <a:effectLst>
                  <a:outerShdw blurRad="38100" dist="38100" dir="2700000" algn="tl">
                    <a:srgbClr val="000000">
                      <a:alpha val="43137"/>
                    </a:srgbClr>
                  </a:outerShdw>
                </a:effectLst>
                <a:latin typeface="Nyala" panose="02000504070300020003" pitchFamily="2" charset="0"/>
              </a:rPr>
              <a:t>Ephesians 2:1-10</a:t>
            </a:r>
            <a:endParaRPr lang="en-US" altLang="en-US" sz="36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
        <p:nvSpPr>
          <p:cNvPr id="5" name="TextBox 4"/>
          <p:cNvSpPr txBox="1"/>
          <p:nvPr/>
        </p:nvSpPr>
        <p:spPr>
          <a:xfrm>
            <a:off x="0" y="381000"/>
            <a:ext cx="914400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Nyala" panose="02000504070300020003" pitchFamily="2" charset="0"/>
              </a:rPr>
              <a:t>GOD HAD A PLAN</a:t>
            </a:r>
            <a:endParaRPr lang="en-US" sz="48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randombar(horizontal)">
                                      <p:cBhvr>
                                        <p:cTn id="7" dur="500"/>
                                        <p:tgtEl>
                                          <p:spTgt spid="9218">
                                            <p:txEl>
                                              <p:pRg st="0" end="0"/>
                                            </p:txEl>
                                          </p:spTgt>
                                        </p:tgtEl>
                                      </p:cBhvr>
                                    </p:animEffect>
                                  </p:childTnLst>
                                </p:cTn>
                              </p:par>
                            </p:childTnLst>
                          </p:cTn>
                        </p:par>
                        <p:par>
                          <p:cTn id="8" fill="hold">
                            <p:stCondLst>
                              <p:cond delay="2000"/>
                            </p:stCondLst>
                            <p:childTnLst>
                              <p:par>
                                <p:cTn id="9" presetID="14" presetClass="entr" presetSubtype="10" fill="hold" nodeType="afterEffect">
                                  <p:stCondLst>
                                    <p:cond delay="1500"/>
                                  </p:stCondLst>
                                  <p:childTnLst>
                                    <p:set>
                                      <p:cBhvr>
                                        <p:cTn id="10" dur="1" fill="hold">
                                          <p:stCondLst>
                                            <p:cond delay="0"/>
                                          </p:stCondLst>
                                        </p:cTn>
                                        <p:tgtEl>
                                          <p:spTgt spid="9218">
                                            <p:txEl>
                                              <p:pRg st="1" end="1"/>
                                            </p:txEl>
                                          </p:spTgt>
                                        </p:tgtEl>
                                        <p:attrNameLst>
                                          <p:attrName>style.visibility</p:attrName>
                                        </p:attrNameLst>
                                      </p:cBhvr>
                                      <p:to>
                                        <p:strVal val="visible"/>
                                      </p:to>
                                    </p:set>
                                    <p:animEffect transition="in" filter="randombar(horizontal)">
                                      <p:cBhvr>
                                        <p:cTn id="11" dur="500"/>
                                        <p:tgtEl>
                                          <p:spTgt spid="9218">
                                            <p:txEl>
                                              <p:pRg st="1" end="1"/>
                                            </p:txEl>
                                          </p:spTgt>
                                        </p:tgtEl>
                                      </p:cBhvr>
                                    </p:animEffect>
                                  </p:childTnLst>
                                </p:cTn>
                              </p:par>
                            </p:childTnLst>
                          </p:cTn>
                        </p:par>
                        <p:par>
                          <p:cTn id="12" fill="hold">
                            <p:stCondLst>
                              <p:cond delay="4000"/>
                            </p:stCondLst>
                            <p:childTnLst>
                              <p:par>
                                <p:cTn id="13" presetID="14" presetClass="entr" presetSubtype="10" fill="hold" nodeType="afterEffect">
                                  <p:stCondLst>
                                    <p:cond delay="1500"/>
                                  </p:stCondLst>
                                  <p:childTnLst>
                                    <p:set>
                                      <p:cBhvr>
                                        <p:cTn id="14" dur="1" fill="hold">
                                          <p:stCondLst>
                                            <p:cond delay="0"/>
                                          </p:stCondLst>
                                        </p:cTn>
                                        <p:tgtEl>
                                          <p:spTgt spid="9218">
                                            <p:txEl>
                                              <p:pRg st="2" end="2"/>
                                            </p:txEl>
                                          </p:spTgt>
                                        </p:tgtEl>
                                        <p:attrNameLst>
                                          <p:attrName>style.visibility</p:attrName>
                                        </p:attrNameLst>
                                      </p:cBhvr>
                                      <p:to>
                                        <p:strVal val="visible"/>
                                      </p:to>
                                    </p:set>
                                    <p:animEffect transition="in" filter="randombar(horizontal)">
                                      <p:cBhvr>
                                        <p:cTn id="15" dur="500"/>
                                        <p:tgtEl>
                                          <p:spTgt spid="92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381000" y="1143000"/>
            <a:ext cx="8382000" cy="4573607"/>
          </a:xfrm>
        </p:spPr>
        <p:txBody>
          <a:bodyPr/>
          <a:lstStyle/>
          <a:p>
            <a:pPr marL="571500" indent="-571500" algn="just">
              <a:buFont typeface="Wingdings" panose="05000000000000000000" pitchFamily="2" charset="2"/>
              <a:buChar char="ü"/>
            </a:pPr>
            <a:r>
              <a:rPr lang="en-US" altLang="en-US" sz="3600" b="1" dirty="0" smtClean="0">
                <a:solidFill>
                  <a:schemeClr val="bg1"/>
                </a:solidFill>
                <a:effectLst>
                  <a:outerShdw blurRad="38100" dist="38100" dir="2700000" algn="tl">
                    <a:srgbClr val="000000">
                      <a:alpha val="43137"/>
                    </a:srgbClr>
                  </a:outerShdw>
                </a:effectLst>
                <a:latin typeface="Nyala" panose="02000504070300020003" pitchFamily="2" charset="0"/>
              </a:rPr>
              <a:t>Through Creation</a:t>
            </a:r>
          </a:p>
          <a:p>
            <a:pPr marL="1028700" lvl="1" indent="-571500" algn="just">
              <a:buFont typeface="Wingdings" panose="05000000000000000000" pitchFamily="2" charset="2"/>
              <a:buChar char="ü"/>
            </a:pPr>
            <a:r>
              <a:rPr lang="en-US" altLang="en-US" b="1" dirty="0" smtClean="0">
                <a:solidFill>
                  <a:schemeClr val="bg1"/>
                </a:solidFill>
                <a:effectLst>
                  <a:outerShdw blurRad="38100" dist="38100" dir="2700000" algn="tl">
                    <a:srgbClr val="000000">
                      <a:alpha val="43137"/>
                    </a:srgbClr>
                  </a:outerShdw>
                </a:effectLst>
                <a:latin typeface="Nyala" panose="02000504070300020003" pitchFamily="2" charset="0"/>
              </a:rPr>
              <a:t>Romans 1:18-20</a:t>
            </a:r>
          </a:p>
          <a:p>
            <a:pPr marL="1028700" lvl="1" indent="-571500" algn="just">
              <a:buFont typeface="Wingdings" panose="05000000000000000000" pitchFamily="2" charset="2"/>
              <a:buChar char="ü"/>
            </a:pPr>
            <a:r>
              <a:rPr lang="en-US" altLang="en-US" b="1" dirty="0" smtClean="0">
                <a:solidFill>
                  <a:schemeClr val="bg1"/>
                </a:solidFill>
                <a:effectLst>
                  <a:outerShdw blurRad="38100" dist="38100" dir="2700000" algn="tl">
                    <a:srgbClr val="000000">
                      <a:alpha val="43137"/>
                    </a:srgbClr>
                  </a:outerShdw>
                </a:effectLst>
                <a:latin typeface="Nyala" panose="02000504070300020003" pitchFamily="2" charset="0"/>
              </a:rPr>
              <a:t>Psalm 19:1-2</a:t>
            </a:r>
          </a:p>
          <a:p>
            <a:pPr marL="571500" indent="-571500" algn="just">
              <a:buFont typeface="Wingdings" panose="05000000000000000000" pitchFamily="2" charset="2"/>
              <a:buChar char="ü"/>
            </a:pPr>
            <a:r>
              <a:rPr lang="en-US" altLang="en-US" sz="3600" b="1" dirty="0" smtClean="0">
                <a:solidFill>
                  <a:schemeClr val="bg1"/>
                </a:solidFill>
                <a:effectLst>
                  <a:outerShdw blurRad="38100" dist="38100" dir="2700000" algn="tl">
                    <a:srgbClr val="000000">
                      <a:alpha val="43137"/>
                    </a:srgbClr>
                  </a:outerShdw>
                </a:effectLst>
                <a:latin typeface="Nyala" panose="02000504070300020003" pitchFamily="2" charset="0"/>
              </a:rPr>
              <a:t>By Speaking To Man</a:t>
            </a:r>
          </a:p>
          <a:p>
            <a:pPr marL="1028700" lvl="1" indent="-571500" algn="just">
              <a:buFont typeface="Wingdings" panose="05000000000000000000" pitchFamily="2" charset="2"/>
              <a:buChar char="ü"/>
            </a:pPr>
            <a:r>
              <a:rPr lang="en-US" altLang="en-US" b="1" dirty="0" smtClean="0">
                <a:solidFill>
                  <a:schemeClr val="bg1"/>
                </a:solidFill>
                <a:effectLst>
                  <a:outerShdw blurRad="38100" dist="38100" dir="2700000" algn="tl">
                    <a:srgbClr val="000000">
                      <a:alpha val="43137"/>
                    </a:srgbClr>
                  </a:outerShdw>
                </a:effectLst>
                <a:latin typeface="Nyala" panose="02000504070300020003" pitchFamily="2" charset="0"/>
              </a:rPr>
              <a:t>Adam &amp; Eve</a:t>
            </a:r>
          </a:p>
          <a:p>
            <a:pPr marL="1028700" lvl="1" indent="-571500" algn="just">
              <a:buFont typeface="Wingdings" panose="05000000000000000000" pitchFamily="2" charset="2"/>
              <a:buChar char="ü"/>
            </a:pPr>
            <a:r>
              <a:rPr lang="en-US" altLang="en-US" b="1" dirty="0" smtClean="0">
                <a:solidFill>
                  <a:schemeClr val="bg1"/>
                </a:solidFill>
                <a:effectLst>
                  <a:outerShdw blurRad="38100" dist="38100" dir="2700000" algn="tl">
                    <a:srgbClr val="000000">
                      <a:alpha val="43137"/>
                    </a:srgbClr>
                  </a:outerShdw>
                </a:effectLst>
                <a:latin typeface="Nyala" panose="02000504070300020003" pitchFamily="2" charset="0"/>
              </a:rPr>
              <a:t>Patriarchs</a:t>
            </a:r>
          </a:p>
          <a:p>
            <a:pPr marL="1028700" lvl="1" indent="-571500" algn="just">
              <a:buFont typeface="Wingdings" panose="05000000000000000000" pitchFamily="2" charset="2"/>
              <a:buChar char="ü"/>
            </a:pPr>
            <a:r>
              <a:rPr lang="en-US" altLang="en-US" b="1" dirty="0" smtClean="0">
                <a:solidFill>
                  <a:schemeClr val="bg1"/>
                </a:solidFill>
                <a:effectLst>
                  <a:outerShdw blurRad="38100" dist="38100" dir="2700000" algn="tl">
                    <a:srgbClr val="000000">
                      <a:alpha val="43137"/>
                    </a:srgbClr>
                  </a:outerShdw>
                </a:effectLst>
                <a:latin typeface="Nyala" panose="02000504070300020003" pitchFamily="2" charset="0"/>
              </a:rPr>
              <a:t>Moses etc.</a:t>
            </a:r>
          </a:p>
          <a:p>
            <a:pPr marL="571500" indent="-571500" algn="just">
              <a:buFont typeface="Wingdings" panose="05000000000000000000" pitchFamily="2" charset="2"/>
              <a:buChar char="ü"/>
            </a:pPr>
            <a:r>
              <a:rPr lang="en-US" altLang="en-US" sz="3600" b="1" dirty="0" smtClean="0">
                <a:solidFill>
                  <a:schemeClr val="bg1"/>
                </a:solidFill>
                <a:effectLst>
                  <a:outerShdw blurRad="38100" dist="38100" dir="2700000" algn="tl">
                    <a:srgbClr val="000000">
                      <a:alpha val="43137"/>
                    </a:srgbClr>
                  </a:outerShdw>
                </a:effectLst>
                <a:latin typeface="Nyala" panose="02000504070300020003" pitchFamily="2" charset="0"/>
              </a:rPr>
              <a:t>Through Written Form </a:t>
            </a:r>
          </a:p>
          <a:p>
            <a:pPr marL="1028700" lvl="1" indent="-571500" algn="just">
              <a:buFont typeface="Wingdings" panose="05000000000000000000" pitchFamily="2" charset="2"/>
              <a:buChar char="ü"/>
            </a:pPr>
            <a:r>
              <a:rPr lang="en-US" altLang="en-US" b="1" dirty="0" smtClean="0">
                <a:solidFill>
                  <a:schemeClr val="bg1"/>
                </a:solidFill>
                <a:effectLst>
                  <a:outerShdw blurRad="38100" dist="38100" dir="2700000" algn="tl">
                    <a:srgbClr val="000000">
                      <a:alpha val="43137"/>
                    </a:srgbClr>
                  </a:outerShdw>
                </a:effectLst>
                <a:latin typeface="Nyala" panose="02000504070300020003" pitchFamily="2" charset="0"/>
              </a:rPr>
              <a:t>Psalm 119:105</a:t>
            </a:r>
            <a:endParaRPr lang="en-US" altLang="en-US"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
        <p:nvSpPr>
          <p:cNvPr id="5" name="TextBox 4"/>
          <p:cNvSpPr txBox="1"/>
          <p:nvPr/>
        </p:nvSpPr>
        <p:spPr>
          <a:xfrm>
            <a:off x="0" y="381000"/>
            <a:ext cx="914400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Nyala" panose="02000504070300020003" pitchFamily="2" charset="0"/>
              </a:rPr>
              <a:t>GOD COMMUNICATED HIS PLAN</a:t>
            </a:r>
            <a:endParaRPr lang="en-US" sz="48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163995764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000"/>
                                  </p:stCondLst>
                                  <p:childTnLst>
                                    <p:set>
                                      <p:cBhvr>
                                        <p:cTn id="6" dur="1" fill="hold">
                                          <p:stCondLst>
                                            <p:cond delay="0"/>
                                          </p:stCondLst>
                                        </p:cTn>
                                        <p:tgtEl>
                                          <p:spTgt spid="9218">
                                            <p:txEl>
                                              <p:pRg st="3" end="3"/>
                                            </p:txEl>
                                          </p:spTgt>
                                        </p:tgtEl>
                                        <p:attrNameLst>
                                          <p:attrName>style.visibility</p:attrName>
                                        </p:attrNameLst>
                                      </p:cBhvr>
                                      <p:to>
                                        <p:strVal val="visible"/>
                                      </p:to>
                                    </p:set>
                                    <p:animEffect transition="in" filter="randombar(horizontal)">
                                      <p:cBhvr>
                                        <p:cTn id="7" dur="500"/>
                                        <p:tgtEl>
                                          <p:spTgt spid="9218">
                                            <p:txEl>
                                              <p:pRg st="3" end="3"/>
                                            </p:txEl>
                                          </p:spTgt>
                                        </p:tgtEl>
                                      </p:cBhvr>
                                    </p:animEffect>
                                  </p:childTnLst>
                                </p:cTn>
                              </p:par>
                            </p:childTnLst>
                          </p:cTn>
                        </p:par>
                        <p:par>
                          <p:cTn id="8" fill="hold">
                            <p:stCondLst>
                              <p:cond delay="2500"/>
                            </p:stCondLst>
                            <p:childTnLst>
                              <p:par>
                                <p:cTn id="9" presetID="14" presetClass="entr" presetSubtype="10" fill="hold" nodeType="afterEffect">
                                  <p:stCondLst>
                                    <p:cond delay="2000"/>
                                  </p:stCondLst>
                                  <p:childTnLst>
                                    <p:set>
                                      <p:cBhvr>
                                        <p:cTn id="10" dur="1" fill="hold">
                                          <p:stCondLst>
                                            <p:cond delay="0"/>
                                          </p:stCondLst>
                                        </p:cTn>
                                        <p:tgtEl>
                                          <p:spTgt spid="9218">
                                            <p:txEl>
                                              <p:pRg st="7" end="7"/>
                                            </p:txEl>
                                          </p:spTgt>
                                        </p:tgtEl>
                                        <p:attrNameLst>
                                          <p:attrName>style.visibility</p:attrName>
                                        </p:attrNameLst>
                                      </p:cBhvr>
                                      <p:to>
                                        <p:strVal val="visible"/>
                                      </p:to>
                                    </p:set>
                                    <p:animEffect transition="in" filter="randombar(horizontal)">
                                      <p:cBhvr>
                                        <p:cTn id="11" dur="500"/>
                                        <p:tgtEl>
                                          <p:spTgt spid="9218">
                                            <p:txEl>
                                              <p:pRg st="7" end="7"/>
                                            </p:txEl>
                                          </p:spTgt>
                                        </p:tgtEl>
                                      </p:cBhvr>
                                    </p:animEffect>
                                  </p:childTnLst>
                                </p:cTn>
                              </p:par>
                            </p:childTnLst>
                          </p:cTn>
                        </p:par>
                        <p:par>
                          <p:cTn id="12" fill="hold">
                            <p:stCondLst>
                              <p:cond delay="5000"/>
                            </p:stCondLst>
                            <p:childTnLst>
                              <p:par>
                                <p:cTn id="13" presetID="14" presetClass="entr" presetSubtype="10" fill="hold" nodeType="afterEffect">
                                  <p:stCondLst>
                                    <p:cond delay="1500"/>
                                  </p:stCondLst>
                                  <p:childTnLst>
                                    <p:set>
                                      <p:cBhvr>
                                        <p:cTn id="14" dur="1" fill="hold">
                                          <p:stCondLst>
                                            <p:cond delay="0"/>
                                          </p:stCondLst>
                                        </p:cTn>
                                        <p:tgtEl>
                                          <p:spTgt spid="9218">
                                            <p:txEl>
                                              <p:pRg st="1" end="1"/>
                                            </p:txEl>
                                          </p:spTgt>
                                        </p:tgtEl>
                                        <p:attrNameLst>
                                          <p:attrName>style.visibility</p:attrName>
                                        </p:attrNameLst>
                                      </p:cBhvr>
                                      <p:to>
                                        <p:strVal val="visible"/>
                                      </p:to>
                                    </p:set>
                                    <p:animEffect transition="in" filter="randombar(horizontal)">
                                      <p:cBhvr>
                                        <p:cTn id="15" dur="500"/>
                                        <p:tgtEl>
                                          <p:spTgt spid="9218">
                                            <p:txEl>
                                              <p:pRg st="1" end="1"/>
                                            </p:txEl>
                                          </p:spTgt>
                                        </p:tgtEl>
                                      </p:cBhvr>
                                    </p:animEffect>
                                  </p:childTnLst>
                                </p:cTn>
                              </p:par>
                            </p:childTnLst>
                          </p:cTn>
                        </p:par>
                        <p:par>
                          <p:cTn id="16" fill="hold">
                            <p:stCondLst>
                              <p:cond delay="7000"/>
                            </p:stCondLst>
                            <p:childTnLst>
                              <p:par>
                                <p:cTn id="17" presetID="14" presetClass="entr" presetSubtype="10" fill="hold" nodeType="afterEffect">
                                  <p:stCondLst>
                                    <p:cond delay="1500"/>
                                  </p:stCondLst>
                                  <p:childTnLst>
                                    <p:set>
                                      <p:cBhvr>
                                        <p:cTn id="18" dur="1" fill="hold">
                                          <p:stCondLst>
                                            <p:cond delay="0"/>
                                          </p:stCondLst>
                                        </p:cTn>
                                        <p:tgtEl>
                                          <p:spTgt spid="9218">
                                            <p:txEl>
                                              <p:pRg st="2" end="2"/>
                                            </p:txEl>
                                          </p:spTgt>
                                        </p:tgtEl>
                                        <p:attrNameLst>
                                          <p:attrName>style.visibility</p:attrName>
                                        </p:attrNameLst>
                                      </p:cBhvr>
                                      <p:to>
                                        <p:strVal val="visible"/>
                                      </p:to>
                                    </p:set>
                                    <p:animEffect transition="in" filter="randombar(horizontal)">
                                      <p:cBhvr>
                                        <p:cTn id="19" dur="500"/>
                                        <p:tgtEl>
                                          <p:spTgt spid="9218">
                                            <p:txEl>
                                              <p:pRg st="2" end="2"/>
                                            </p:txEl>
                                          </p:spTgt>
                                        </p:tgtEl>
                                      </p:cBhvr>
                                    </p:animEffect>
                                  </p:childTnLst>
                                </p:cTn>
                              </p:par>
                            </p:childTnLst>
                          </p:cTn>
                        </p:par>
                        <p:par>
                          <p:cTn id="20" fill="hold">
                            <p:stCondLst>
                              <p:cond delay="9000"/>
                            </p:stCondLst>
                            <p:childTnLst>
                              <p:par>
                                <p:cTn id="21" presetID="14" presetClass="entr" presetSubtype="10" fill="hold" nodeType="afterEffect">
                                  <p:stCondLst>
                                    <p:cond delay="1500"/>
                                  </p:stCondLst>
                                  <p:childTnLst>
                                    <p:set>
                                      <p:cBhvr>
                                        <p:cTn id="22" dur="1" fill="hold">
                                          <p:stCondLst>
                                            <p:cond delay="0"/>
                                          </p:stCondLst>
                                        </p:cTn>
                                        <p:tgtEl>
                                          <p:spTgt spid="9218">
                                            <p:txEl>
                                              <p:pRg st="4" end="4"/>
                                            </p:txEl>
                                          </p:spTgt>
                                        </p:tgtEl>
                                        <p:attrNameLst>
                                          <p:attrName>style.visibility</p:attrName>
                                        </p:attrNameLst>
                                      </p:cBhvr>
                                      <p:to>
                                        <p:strVal val="visible"/>
                                      </p:to>
                                    </p:set>
                                    <p:animEffect transition="in" filter="randombar(horizontal)">
                                      <p:cBhvr>
                                        <p:cTn id="23" dur="500"/>
                                        <p:tgtEl>
                                          <p:spTgt spid="9218">
                                            <p:txEl>
                                              <p:pRg st="4" end="4"/>
                                            </p:txEl>
                                          </p:spTgt>
                                        </p:tgtEl>
                                      </p:cBhvr>
                                    </p:animEffect>
                                  </p:childTnLst>
                                </p:cTn>
                              </p:par>
                            </p:childTnLst>
                          </p:cTn>
                        </p:par>
                        <p:par>
                          <p:cTn id="24" fill="hold">
                            <p:stCondLst>
                              <p:cond delay="11000"/>
                            </p:stCondLst>
                            <p:childTnLst>
                              <p:par>
                                <p:cTn id="25" presetID="14" presetClass="entr" presetSubtype="10" fill="hold" nodeType="afterEffect">
                                  <p:stCondLst>
                                    <p:cond delay="1500"/>
                                  </p:stCondLst>
                                  <p:childTnLst>
                                    <p:set>
                                      <p:cBhvr>
                                        <p:cTn id="26" dur="1" fill="hold">
                                          <p:stCondLst>
                                            <p:cond delay="0"/>
                                          </p:stCondLst>
                                        </p:cTn>
                                        <p:tgtEl>
                                          <p:spTgt spid="9218">
                                            <p:txEl>
                                              <p:pRg st="5" end="5"/>
                                            </p:txEl>
                                          </p:spTgt>
                                        </p:tgtEl>
                                        <p:attrNameLst>
                                          <p:attrName>style.visibility</p:attrName>
                                        </p:attrNameLst>
                                      </p:cBhvr>
                                      <p:to>
                                        <p:strVal val="visible"/>
                                      </p:to>
                                    </p:set>
                                    <p:animEffect transition="in" filter="randombar(horizontal)">
                                      <p:cBhvr>
                                        <p:cTn id="27" dur="500"/>
                                        <p:tgtEl>
                                          <p:spTgt spid="9218">
                                            <p:txEl>
                                              <p:pRg st="5" end="5"/>
                                            </p:txEl>
                                          </p:spTgt>
                                        </p:tgtEl>
                                      </p:cBhvr>
                                    </p:animEffect>
                                  </p:childTnLst>
                                </p:cTn>
                              </p:par>
                            </p:childTnLst>
                          </p:cTn>
                        </p:par>
                        <p:par>
                          <p:cTn id="28" fill="hold">
                            <p:stCondLst>
                              <p:cond delay="13000"/>
                            </p:stCondLst>
                            <p:childTnLst>
                              <p:par>
                                <p:cTn id="29" presetID="14" presetClass="entr" presetSubtype="10" fill="hold" nodeType="afterEffect">
                                  <p:stCondLst>
                                    <p:cond delay="1500"/>
                                  </p:stCondLst>
                                  <p:childTnLst>
                                    <p:set>
                                      <p:cBhvr>
                                        <p:cTn id="30" dur="1" fill="hold">
                                          <p:stCondLst>
                                            <p:cond delay="0"/>
                                          </p:stCondLst>
                                        </p:cTn>
                                        <p:tgtEl>
                                          <p:spTgt spid="9218">
                                            <p:txEl>
                                              <p:pRg st="6" end="6"/>
                                            </p:txEl>
                                          </p:spTgt>
                                        </p:tgtEl>
                                        <p:attrNameLst>
                                          <p:attrName>style.visibility</p:attrName>
                                        </p:attrNameLst>
                                      </p:cBhvr>
                                      <p:to>
                                        <p:strVal val="visible"/>
                                      </p:to>
                                    </p:set>
                                    <p:animEffect transition="in" filter="randombar(horizontal)">
                                      <p:cBhvr>
                                        <p:cTn id="31" dur="500"/>
                                        <p:tgtEl>
                                          <p:spTgt spid="9218">
                                            <p:txEl>
                                              <p:pRg st="6" end="6"/>
                                            </p:txEl>
                                          </p:spTgt>
                                        </p:tgtEl>
                                      </p:cBhvr>
                                    </p:animEffect>
                                  </p:childTnLst>
                                </p:cTn>
                              </p:par>
                            </p:childTnLst>
                          </p:cTn>
                        </p:par>
                        <p:par>
                          <p:cTn id="32" fill="hold">
                            <p:stCondLst>
                              <p:cond delay="15000"/>
                            </p:stCondLst>
                            <p:childTnLst>
                              <p:par>
                                <p:cTn id="33" presetID="14" presetClass="entr" presetSubtype="10" fill="hold" nodeType="afterEffect">
                                  <p:stCondLst>
                                    <p:cond delay="1500"/>
                                  </p:stCondLst>
                                  <p:childTnLst>
                                    <p:set>
                                      <p:cBhvr>
                                        <p:cTn id="34" dur="1" fill="hold">
                                          <p:stCondLst>
                                            <p:cond delay="0"/>
                                          </p:stCondLst>
                                        </p:cTn>
                                        <p:tgtEl>
                                          <p:spTgt spid="9218">
                                            <p:txEl>
                                              <p:pRg st="8" end="8"/>
                                            </p:txEl>
                                          </p:spTgt>
                                        </p:tgtEl>
                                        <p:attrNameLst>
                                          <p:attrName>style.visibility</p:attrName>
                                        </p:attrNameLst>
                                      </p:cBhvr>
                                      <p:to>
                                        <p:strVal val="visible"/>
                                      </p:to>
                                    </p:set>
                                    <p:animEffect transition="in" filter="randombar(horizontal)">
                                      <p:cBhvr>
                                        <p:cTn id="35" dur="500"/>
                                        <p:tgtEl>
                                          <p:spTgt spid="92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895600" y="228600"/>
            <a:ext cx="6019800" cy="6400800"/>
          </a:xfrm>
        </p:spPr>
        <p:txBody>
          <a:bodyPr/>
          <a:lstStyle/>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But as for you, continue in what you have learned and have firmly believed, knowing from whom you learned it and how from childhood you have been acquainted with the </a:t>
            </a:r>
            <a:r>
              <a:rPr lang="en-US" altLang="en-US" sz="2800" b="1" u="sng" dirty="0" smtClean="0">
                <a:solidFill>
                  <a:srgbClr val="FFFF00"/>
                </a:solidFill>
                <a:effectLst>
                  <a:outerShdw blurRad="38100" dist="38100" dir="2700000" algn="tl">
                    <a:srgbClr val="000000">
                      <a:alpha val="43137"/>
                    </a:srgbClr>
                  </a:outerShdw>
                </a:effectLst>
                <a:latin typeface="Nyala" panose="02000504070300020003" pitchFamily="2" charset="0"/>
              </a:rPr>
              <a:t>sacred writings</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 which are able to make you wise for salvation through faith in Christ Jesus. All Scripture is </a:t>
            </a:r>
            <a:r>
              <a:rPr lang="en-US" altLang="en-US" sz="2800" b="1" dirty="0" smtClean="0">
                <a:solidFill>
                  <a:srgbClr val="FFFF00"/>
                </a:solidFill>
                <a:effectLst>
                  <a:outerShdw blurRad="38100" dist="38100" dir="2700000" algn="tl">
                    <a:srgbClr val="000000">
                      <a:alpha val="43137"/>
                    </a:srgbClr>
                  </a:outerShdw>
                </a:effectLst>
                <a:latin typeface="Nyala" panose="02000504070300020003" pitchFamily="2" charset="0"/>
              </a:rPr>
              <a:t>breathed out by God</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 and profitable for teaching, for reproof, for correction, and for training in righteousness, that the man of God may be complete, equipped for every good work. </a:t>
            </a:r>
          </a:p>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(2 Timothy 3:14-17)</a:t>
            </a:r>
          </a:p>
          <a:p>
            <a:pPr algn="just"/>
            <a:endParaRPr lang="en-US" altLang="en-US" sz="36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895600" y="228600"/>
            <a:ext cx="6019800" cy="6400800"/>
          </a:xfrm>
        </p:spPr>
        <p:txBody>
          <a:bodyPr/>
          <a:lstStyle/>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Sanctify them in the truth; your </a:t>
            </a:r>
            <a:r>
              <a:rPr lang="en-US" altLang="en-US" sz="2800" b="1" dirty="0" smtClean="0">
                <a:solidFill>
                  <a:srgbClr val="FFFF00"/>
                </a:solidFill>
                <a:effectLst>
                  <a:outerShdw blurRad="38100" dist="38100" dir="2700000" algn="tl">
                    <a:srgbClr val="000000">
                      <a:alpha val="43137"/>
                    </a:srgbClr>
                  </a:outerShdw>
                </a:effectLst>
                <a:latin typeface="Nyala" panose="02000504070300020003" pitchFamily="2" charset="0"/>
              </a:rPr>
              <a:t>word is truth</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 (John 17:17)</a:t>
            </a:r>
          </a:p>
          <a:p>
            <a:pPr algn="just"/>
            <a:endParaRPr lang="en-US" altLang="en-US" sz="2800" b="1" dirty="0">
              <a:solidFill>
                <a:schemeClr val="bg1"/>
              </a:solidFill>
              <a:effectLst>
                <a:outerShdw blurRad="38100" dist="38100" dir="2700000" algn="tl">
                  <a:srgbClr val="000000">
                    <a:alpha val="43137"/>
                  </a:srgbClr>
                </a:outerShdw>
              </a:effectLst>
              <a:latin typeface="Nyala" panose="02000504070300020003" pitchFamily="2" charset="0"/>
            </a:endParaRPr>
          </a:p>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Paul, a servant of Christ Jesus, called to be an apostle, set apart for the gospel of God, which he promised beforehand through his prophets in the </a:t>
            </a:r>
            <a:r>
              <a:rPr lang="en-US" altLang="en-US" sz="2800" b="1" dirty="0" smtClean="0">
                <a:solidFill>
                  <a:srgbClr val="FFFF00"/>
                </a:solidFill>
                <a:effectLst>
                  <a:outerShdw blurRad="38100" dist="38100" dir="2700000" algn="tl">
                    <a:srgbClr val="000000">
                      <a:alpha val="43137"/>
                    </a:srgbClr>
                  </a:outerShdw>
                </a:effectLst>
                <a:latin typeface="Nyala" panose="02000504070300020003" pitchFamily="2" charset="0"/>
              </a:rPr>
              <a:t>holy Scriptures</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…(Romans 1:1-2)</a:t>
            </a:r>
          </a:p>
          <a:p>
            <a:pPr algn="just"/>
            <a:endParaRPr lang="en-US" altLang="en-US" sz="28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3758827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895600" y="228600"/>
            <a:ext cx="6019800" cy="6400800"/>
          </a:xfrm>
        </p:spPr>
        <p:txBody>
          <a:bodyPr/>
          <a:lstStyle/>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For the </a:t>
            </a:r>
            <a:r>
              <a:rPr lang="en-US" altLang="en-US" sz="2800" b="1" dirty="0" smtClean="0">
                <a:solidFill>
                  <a:srgbClr val="FFFF00"/>
                </a:solidFill>
                <a:effectLst>
                  <a:outerShdw blurRad="38100" dist="38100" dir="2700000" algn="tl">
                    <a:srgbClr val="000000">
                      <a:alpha val="43137"/>
                    </a:srgbClr>
                  </a:outerShdw>
                </a:effectLst>
                <a:latin typeface="Nyala" panose="02000504070300020003" pitchFamily="2" charset="0"/>
              </a:rPr>
              <a:t>word of God </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is </a:t>
            </a:r>
            <a:r>
              <a:rPr lang="en-US" altLang="en-US" sz="2800" b="1" dirty="0" smtClean="0">
                <a:solidFill>
                  <a:srgbClr val="FFFF00"/>
                </a:solidFill>
                <a:effectLst>
                  <a:outerShdw blurRad="38100" dist="38100" dir="2700000" algn="tl">
                    <a:srgbClr val="000000">
                      <a:alpha val="43137"/>
                    </a:srgbClr>
                  </a:outerShdw>
                </a:effectLst>
                <a:latin typeface="Nyala" panose="02000504070300020003" pitchFamily="2" charset="0"/>
              </a:rPr>
              <a:t>living</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 and </a:t>
            </a:r>
            <a:r>
              <a:rPr lang="en-US" altLang="en-US" sz="2800" b="1" dirty="0" smtClean="0">
                <a:solidFill>
                  <a:srgbClr val="FFFF00"/>
                </a:solidFill>
                <a:effectLst>
                  <a:outerShdw blurRad="38100" dist="38100" dir="2700000" algn="tl">
                    <a:srgbClr val="000000">
                      <a:alpha val="43137"/>
                    </a:srgbClr>
                  </a:outerShdw>
                </a:effectLst>
                <a:latin typeface="Nyala" panose="02000504070300020003" pitchFamily="2" charset="0"/>
              </a:rPr>
              <a:t>active, sharper than any two-edged sword</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 piercing to the division of soul and of spirit, of joints and of marrow, and discerning the thoughts and intentions of the heart.  And no creature is hidden from his sight, but all are naked and exposed to the eyes of him to whom we much give account. (Hebrews 4:12-13)</a:t>
            </a:r>
          </a:p>
          <a:p>
            <a:pPr algn="just"/>
            <a:endParaRPr lang="en-US" altLang="en-US" sz="36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3883836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895600" y="228600"/>
            <a:ext cx="6019800" cy="6400800"/>
          </a:xfrm>
        </p:spPr>
        <p:txBody>
          <a:bodyPr/>
          <a:lstStyle/>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Do all things without grumbling or questioning, that you may be blameless and innocent, children of God without blemish in the midst of a crooked and twisted generation, among whom you shine as lights in the world, holding fast to </a:t>
            </a:r>
            <a:r>
              <a:rPr lang="en-US" altLang="en-US" sz="2800" b="1" dirty="0" smtClean="0">
                <a:solidFill>
                  <a:srgbClr val="FFFF00"/>
                </a:solidFill>
                <a:effectLst>
                  <a:outerShdw blurRad="38100" dist="38100" dir="2700000" algn="tl">
                    <a:srgbClr val="000000">
                      <a:alpha val="43137"/>
                    </a:srgbClr>
                  </a:outerShdw>
                </a:effectLst>
                <a:latin typeface="Nyala" panose="02000504070300020003" pitchFamily="2" charset="0"/>
              </a:rPr>
              <a:t>the word of life</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 so that in the day of Christ I may be proud that I did no run in vain or labor in vain.  (Philippians 2:14-16)</a:t>
            </a:r>
          </a:p>
          <a:p>
            <a:pPr algn="just"/>
            <a:endParaRPr lang="en-US" altLang="en-US" sz="2800" b="1" dirty="0">
              <a:solidFill>
                <a:schemeClr val="bg1"/>
              </a:solidFill>
              <a:effectLst>
                <a:outerShdw blurRad="38100" dist="38100" dir="2700000" algn="tl">
                  <a:srgbClr val="000000">
                    <a:alpha val="43137"/>
                  </a:srgbClr>
                </a:outerShdw>
              </a:effectLst>
              <a:latin typeface="Nyala" panose="02000504070300020003" pitchFamily="2" charset="0"/>
            </a:endParaRPr>
          </a:p>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Man shall not live by bread alone, but by </a:t>
            </a:r>
            <a:r>
              <a:rPr lang="en-US" altLang="en-US" sz="2800" b="1" dirty="0" smtClean="0">
                <a:solidFill>
                  <a:srgbClr val="FFFF00"/>
                </a:solidFill>
                <a:effectLst>
                  <a:outerShdw blurRad="38100" dist="38100" dir="2700000" algn="tl">
                    <a:srgbClr val="000000">
                      <a:alpha val="43137"/>
                    </a:srgbClr>
                  </a:outerShdw>
                </a:effectLst>
                <a:latin typeface="Nyala" panose="02000504070300020003" pitchFamily="2" charset="0"/>
              </a:rPr>
              <a:t>every word that comes from the mouth of God. </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(Matthew 4:4)</a:t>
            </a:r>
          </a:p>
          <a:p>
            <a:pPr algn="just"/>
            <a:endParaRPr lang="en-US" altLang="en-US" sz="36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928820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895600" y="228600"/>
            <a:ext cx="6019800" cy="6400800"/>
          </a:xfrm>
        </p:spPr>
        <p:txBody>
          <a:bodyPr/>
          <a:lstStyle/>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In all circumstances take up the shield of faith, with which you can extinguish all the flaming darts of the evil one; and take the helmet of salvation, and </a:t>
            </a:r>
            <a:r>
              <a:rPr lang="en-US" altLang="en-US" sz="2800" b="1" dirty="0" smtClean="0">
                <a:solidFill>
                  <a:srgbClr val="FFFF00"/>
                </a:solidFill>
                <a:effectLst>
                  <a:outerShdw blurRad="38100" dist="38100" dir="2700000" algn="tl">
                    <a:srgbClr val="000000">
                      <a:alpha val="43137"/>
                    </a:srgbClr>
                  </a:outerShdw>
                </a:effectLst>
                <a:latin typeface="Nyala" panose="02000504070300020003" pitchFamily="2" charset="0"/>
              </a:rPr>
              <a:t>the sword of the Spirit, which is the word of God. </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(Ephesians 6:16-17)</a:t>
            </a:r>
          </a:p>
          <a:p>
            <a:pPr algn="just"/>
            <a:endParaRPr lang="en-US" altLang="en-US" sz="2800" b="1" dirty="0">
              <a:solidFill>
                <a:schemeClr val="bg1"/>
              </a:solidFill>
              <a:effectLst>
                <a:outerShdw blurRad="38100" dist="38100" dir="2700000" algn="tl">
                  <a:srgbClr val="000000">
                    <a:alpha val="43137"/>
                  </a:srgbClr>
                </a:outerShdw>
              </a:effectLst>
              <a:latin typeface="Nyala" panose="02000504070300020003" pitchFamily="2" charset="0"/>
            </a:endParaRPr>
          </a:p>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For whatever was written in former days was </a:t>
            </a:r>
            <a:r>
              <a:rPr lang="en-US" altLang="en-US" sz="2800" b="1" dirty="0" smtClean="0">
                <a:solidFill>
                  <a:srgbClr val="FFFF00"/>
                </a:solidFill>
                <a:effectLst>
                  <a:outerShdw blurRad="38100" dist="38100" dir="2700000" algn="tl">
                    <a:srgbClr val="000000">
                      <a:alpha val="43137"/>
                    </a:srgbClr>
                  </a:outerShdw>
                </a:effectLst>
                <a:latin typeface="Nyala" panose="02000504070300020003" pitchFamily="2" charset="0"/>
              </a:rPr>
              <a:t>written for our instruction</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 that through endurance and through </a:t>
            </a:r>
            <a:r>
              <a:rPr lang="en-US" altLang="en-US" sz="2800" b="1" dirty="0" smtClean="0">
                <a:solidFill>
                  <a:srgbClr val="FFFF00"/>
                </a:solidFill>
                <a:effectLst>
                  <a:outerShdw blurRad="38100" dist="38100" dir="2700000" algn="tl">
                    <a:srgbClr val="000000">
                      <a:alpha val="43137"/>
                    </a:srgbClr>
                  </a:outerShdw>
                </a:effectLst>
                <a:latin typeface="Nyala" panose="02000504070300020003" pitchFamily="2" charset="0"/>
              </a:rPr>
              <a:t>the encouragement of the Scriptures</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 we might have hope. (Romans 15:4)</a:t>
            </a:r>
          </a:p>
          <a:p>
            <a:pPr algn="just"/>
            <a:endParaRPr lang="en-US" altLang="en-US" sz="36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801990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895600" y="228600"/>
            <a:ext cx="6019800" cy="6400800"/>
          </a:xfrm>
        </p:spPr>
        <p:txBody>
          <a:bodyPr/>
          <a:lstStyle/>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I write to you, fathers, because you know him who is from the beginning.  I write to you, young men, because you are strong, and </a:t>
            </a:r>
            <a:r>
              <a:rPr lang="en-US" altLang="en-US" sz="2800" b="1" dirty="0" smtClean="0">
                <a:solidFill>
                  <a:srgbClr val="FFFF00"/>
                </a:solidFill>
                <a:effectLst>
                  <a:outerShdw blurRad="38100" dist="38100" dir="2700000" algn="tl">
                    <a:srgbClr val="000000">
                      <a:alpha val="43137"/>
                    </a:srgbClr>
                  </a:outerShdw>
                </a:effectLst>
                <a:latin typeface="Nyala" panose="02000504070300020003" pitchFamily="2" charset="0"/>
              </a:rPr>
              <a:t>the word of God </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abides in you, and you have overcome the evil one. (1 John 2:14)</a:t>
            </a:r>
          </a:p>
          <a:p>
            <a:pPr algn="just"/>
            <a:endParaRPr lang="en-US" altLang="en-US" sz="2800" b="1" dirty="0">
              <a:solidFill>
                <a:schemeClr val="bg1"/>
              </a:solidFill>
              <a:effectLst>
                <a:outerShdw blurRad="38100" dist="38100" dir="2700000" algn="tl">
                  <a:srgbClr val="000000">
                    <a:alpha val="43137"/>
                  </a:srgbClr>
                </a:outerShdw>
              </a:effectLst>
              <a:latin typeface="Nyala" panose="02000504070300020003" pitchFamily="2" charset="0"/>
            </a:endParaRPr>
          </a:p>
          <a:p>
            <a:pPr algn="just"/>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Let </a:t>
            </a:r>
            <a:r>
              <a:rPr lang="en-US" altLang="en-US" sz="2800" b="1" dirty="0" smtClean="0">
                <a:solidFill>
                  <a:srgbClr val="FFFF00"/>
                </a:solidFill>
                <a:effectLst>
                  <a:outerShdw blurRad="38100" dist="38100" dir="2700000" algn="tl">
                    <a:srgbClr val="000000">
                      <a:alpha val="43137"/>
                    </a:srgbClr>
                  </a:outerShdw>
                </a:effectLst>
                <a:latin typeface="Nyala" panose="02000504070300020003" pitchFamily="2" charset="0"/>
              </a:rPr>
              <a:t>the word of Christ </a:t>
            </a:r>
            <a:r>
              <a:rPr lang="en-US" altLang="en-US" sz="2800" b="1" dirty="0" smtClean="0">
                <a:solidFill>
                  <a:schemeClr val="bg1"/>
                </a:solidFill>
                <a:effectLst>
                  <a:outerShdw blurRad="38100" dist="38100" dir="2700000" algn="tl">
                    <a:srgbClr val="000000">
                      <a:alpha val="43137"/>
                    </a:srgbClr>
                  </a:outerShdw>
                </a:effectLst>
                <a:latin typeface="Nyala" panose="02000504070300020003" pitchFamily="2" charset="0"/>
              </a:rPr>
              <a:t>dwell in you richly, teaching and admonishing one another in all wisdom, singing psalms and hymns and spiritual songs, with thankfulness in your hearts to God. (Colossians 3:16)</a:t>
            </a:r>
          </a:p>
          <a:p>
            <a:pPr algn="just"/>
            <a:endParaRPr lang="en-US" altLang="en-US" sz="36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1605284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1894</TotalTime>
  <Words>723</Words>
  <Application>Microsoft Office PowerPoint</Application>
  <PresentationFormat>On-screen Show (4:3)</PresentationFormat>
  <Paragraphs>55</Paragraphs>
  <Slides>14</Slides>
  <Notes>0</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Kent E Heaton</cp:lastModifiedBy>
  <cp:revision>138</cp:revision>
  <dcterms:created xsi:type="dcterms:W3CDTF">2005-04-15T19:25:47Z</dcterms:created>
  <dcterms:modified xsi:type="dcterms:W3CDTF">2014-01-20T15:44:48Z</dcterms:modified>
</cp:coreProperties>
</file>