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59" r:id="rId5"/>
    <p:sldId id="261" r:id="rId6"/>
    <p:sldId id="262" r:id="rId7"/>
    <p:sldId id="263" r:id="rId8"/>
    <p:sldId id="258" r:id="rId9"/>
    <p:sldId id="264" r:id="rId10"/>
    <p:sldId id="265" r:id="rId11"/>
    <p:sldId id="266" r:id="rId1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816E"/>
    <a:srgbClr val="9B1720"/>
    <a:srgbClr val="F2C085"/>
    <a:srgbClr val="183126"/>
    <a:srgbClr val="EDB555"/>
    <a:srgbClr val="EBB556"/>
    <a:srgbClr val="FEFFFE"/>
    <a:srgbClr val="F0F0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4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079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 name="Content Placeholder 2"/>
          <p:cNvSpPr>
            <a:spLocks noGrp="1"/>
          </p:cNvSpPr>
          <p:nvPr>
            <p:ph idx="10"/>
          </p:nvPr>
        </p:nvSpPr>
        <p:spPr>
          <a:xfrm>
            <a:off x="2788727" y="154546"/>
            <a:ext cx="6242715" cy="6585023"/>
          </a:xfrm>
        </p:spPr>
        <p:txBody>
          <a:bodyPr anchor="ctr"/>
          <a:lstStyle>
            <a:lvl1pPr algn="ctr">
              <a:defRPr>
                <a:solidFill>
                  <a:srgbClr val="F0F0D7"/>
                </a:solidFill>
              </a:defRPr>
            </a:lvl1pPr>
            <a:lvl2pPr algn="ctr">
              <a:defRPr>
                <a:solidFill>
                  <a:srgbClr val="F0F0D7"/>
                </a:solidFill>
              </a:defRPr>
            </a:lvl2pPr>
            <a:lvl3pPr algn="ctr">
              <a:defRPr>
                <a:solidFill>
                  <a:srgbClr val="F0F0D7"/>
                </a:solidFill>
              </a:defRPr>
            </a:lvl3pPr>
            <a:lvl4pPr algn="ctr">
              <a:defRPr>
                <a:solidFill>
                  <a:srgbClr val="F0F0D7"/>
                </a:solidFill>
              </a:defRPr>
            </a:lvl4pPr>
            <a:lvl5pPr algn="ctr">
              <a:defRPr>
                <a:solidFill>
                  <a:srgbClr val="F0F0D7"/>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6008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p:nvPr>
        </p:nvSpPr>
        <p:spPr>
          <a:xfrm>
            <a:off x="139437" y="248618"/>
            <a:ext cx="8883606" cy="6403600"/>
          </a:xfrm>
        </p:spPr>
        <p:txBody>
          <a:bodyPr anchor="ctr"/>
          <a:lstStyle>
            <a:lvl1pPr algn="ctr">
              <a:defRPr>
                <a:solidFill>
                  <a:srgbClr val="F0F0D7"/>
                </a:solidFill>
              </a:defRPr>
            </a:lvl1pPr>
            <a:lvl2pPr algn="ctr">
              <a:defRPr>
                <a:solidFill>
                  <a:srgbClr val="F0F0D7"/>
                </a:solidFill>
              </a:defRPr>
            </a:lvl2pPr>
            <a:lvl3pPr algn="ctr">
              <a:defRPr>
                <a:solidFill>
                  <a:srgbClr val="F0F0D7"/>
                </a:solidFill>
              </a:defRPr>
            </a:lvl3pPr>
            <a:lvl4pPr algn="ctr">
              <a:defRPr>
                <a:solidFill>
                  <a:srgbClr val="F0F0D7"/>
                </a:solidFill>
              </a:defRPr>
            </a:lvl4pPr>
            <a:lvl5pPr algn="ctr">
              <a:defRPr>
                <a:solidFill>
                  <a:srgbClr val="F0F0D7"/>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45586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mbria" pitchFamily="18" charset="0"/>
              </a:defRPr>
            </a:lvl1pPr>
          </a:lstStyle>
          <a:p>
            <a:fld id="{1F832F23-61A9-48B5-BCC7-5C737CABA80F}" type="datetimeFigureOut">
              <a:rPr lang="en-US" altLang="en-US"/>
              <a:pPr/>
              <a:t>1/28/2014</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mbria" pitchFamily="18" charset="0"/>
              </a:defRPr>
            </a:lvl1pPr>
          </a:lstStyle>
          <a:p>
            <a:fld id="{F228373E-CD65-4277-818C-08560292421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Lst>
  <p:txStyles>
    <p:titleStyle>
      <a:lvl1pPr algn="ctr" defTabSz="457200" rtl="0" eaLnBrk="0" fontAlgn="base" hangingPunct="0">
        <a:spcBef>
          <a:spcPct val="0"/>
        </a:spcBef>
        <a:spcAft>
          <a:spcPct val="0"/>
        </a:spcAft>
        <a:defRPr sz="4400" kern="1200">
          <a:solidFill>
            <a:srgbClr val="99816E"/>
          </a:solidFill>
          <a:latin typeface="Arial"/>
          <a:ea typeface="MS PGothic" pitchFamily="34" charset="-128"/>
          <a:cs typeface="Arial"/>
        </a:defRPr>
      </a:lvl1pPr>
      <a:lvl2pPr algn="ctr" defTabSz="457200" rtl="0" eaLnBrk="0" fontAlgn="base" hangingPunct="0">
        <a:spcBef>
          <a:spcPct val="0"/>
        </a:spcBef>
        <a:spcAft>
          <a:spcPct val="0"/>
        </a:spcAft>
        <a:defRPr sz="4400">
          <a:solidFill>
            <a:srgbClr val="99816E"/>
          </a:solidFill>
          <a:latin typeface="Arial" charset="0"/>
          <a:ea typeface="MS PGothic" pitchFamily="34" charset="-128"/>
          <a:cs typeface="ＭＳ Ｐゴシック" charset="0"/>
        </a:defRPr>
      </a:lvl2pPr>
      <a:lvl3pPr algn="ctr" defTabSz="457200" rtl="0" eaLnBrk="0" fontAlgn="base" hangingPunct="0">
        <a:spcBef>
          <a:spcPct val="0"/>
        </a:spcBef>
        <a:spcAft>
          <a:spcPct val="0"/>
        </a:spcAft>
        <a:defRPr sz="4400">
          <a:solidFill>
            <a:srgbClr val="99816E"/>
          </a:solidFill>
          <a:latin typeface="Arial" charset="0"/>
          <a:ea typeface="MS PGothic" pitchFamily="34" charset="-128"/>
          <a:cs typeface="ＭＳ Ｐゴシック" charset="0"/>
        </a:defRPr>
      </a:lvl3pPr>
      <a:lvl4pPr algn="ctr" defTabSz="457200" rtl="0" eaLnBrk="0" fontAlgn="base" hangingPunct="0">
        <a:spcBef>
          <a:spcPct val="0"/>
        </a:spcBef>
        <a:spcAft>
          <a:spcPct val="0"/>
        </a:spcAft>
        <a:defRPr sz="4400">
          <a:solidFill>
            <a:srgbClr val="99816E"/>
          </a:solidFill>
          <a:latin typeface="Arial" charset="0"/>
          <a:ea typeface="MS PGothic" pitchFamily="34" charset="-128"/>
          <a:cs typeface="ＭＳ Ｐゴシック" charset="0"/>
        </a:defRPr>
      </a:lvl4pPr>
      <a:lvl5pPr algn="ctr" defTabSz="457200" rtl="0" eaLnBrk="0" fontAlgn="base" hangingPunct="0">
        <a:spcBef>
          <a:spcPct val="0"/>
        </a:spcBef>
        <a:spcAft>
          <a:spcPct val="0"/>
        </a:spcAft>
        <a:defRPr sz="4400">
          <a:solidFill>
            <a:srgbClr val="99816E"/>
          </a:solidFill>
          <a:latin typeface="Arial" charset="0"/>
          <a:ea typeface="MS PGothic" pitchFamily="34" charset="-128"/>
          <a:cs typeface="ＭＳ Ｐゴシック" charset="0"/>
        </a:defRPr>
      </a:lvl5pPr>
      <a:lvl6pPr marL="4572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99816E"/>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99816E"/>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99816E"/>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99816E"/>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99816E"/>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Content Placeholder 1"/>
          <p:cNvSpPr>
            <a:spLocks noGrp="1"/>
          </p:cNvSpPr>
          <p:nvPr>
            <p:ph idx="10"/>
          </p:nvPr>
        </p:nvSpPr>
        <p:spPr>
          <a:xfrm>
            <a:off x="139700" y="249238"/>
            <a:ext cx="8883650" cy="6402387"/>
          </a:xfrm>
        </p:spPr>
        <p:txBody>
          <a:bodyPr/>
          <a:lstStyle/>
          <a:p>
            <a:pPr marL="0" indent="0" algn="just">
              <a:buNone/>
            </a:pPr>
            <a:r>
              <a:rPr lang="en-US" altLang="en-US" sz="4000" b="1" dirty="0" smtClean="0">
                <a:effectLst>
                  <a:outerShdw blurRad="38100" dist="38100" dir="2700000" algn="tl">
                    <a:srgbClr val="000000">
                      <a:alpha val="43137"/>
                    </a:srgbClr>
                  </a:outerShdw>
                </a:effectLst>
                <a:latin typeface="Nyala" panose="02000504070300020003" pitchFamily="2" charset="0"/>
              </a:rPr>
              <a:t>“If </a:t>
            </a:r>
            <a:r>
              <a:rPr lang="en-US" altLang="en-US" sz="4000" b="1" dirty="0">
                <a:effectLst>
                  <a:outerShdw blurRad="38100" dist="38100" dir="2700000" algn="tl">
                    <a:srgbClr val="000000">
                      <a:alpha val="43137"/>
                    </a:srgbClr>
                  </a:outerShdw>
                </a:effectLst>
                <a:latin typeface="Nyala" panose="02000504070300020003" pitchFamily="2" charset="0"/>
              </a:rPr>
              <a:t>then you have been raised with Christ, seek the things that are above, where Christ is, seated at the right hand of God.  Set your minds on things that are above, not on things that are on earth.  For you have died, and your life is hidden with Christ in God.  When Christ who is your life appears, they you also will appear with him in glory.  Put to death therefore with is earthly in you:…” </a:t>
            </a:r>
            <a:endParaRPr lang="en-US" altLang="en-US" sz="4000" b="1" dirty="0" smtClean="0">
              <a:effectLst>
                <a:outerShdw blurRad="38100" dist="38100" dir="2700000" algn="tl">
                  <a:srgbClr val="000000">
                    <a:alpha val="43137"/>
                  </a:srgbClr>
                </a:outerShdw>
              </a:effectLst>
              <a:latin typeface="Nyala" panose="02000504070300020003" pitchFamily="2" charset="0"/>
            </a:endParaRPr>
          </a:p>
          <a:p>
            <a:pPr marL="0" indent="0" algn="just">
              <a:buNone/>
            </a:pPr>
            <a:r>
              <a:rPr lang="en-US" altLang="en-US" sz="4000" b="1" dirty="0" smtClean="0">
                <a:effectLst>
                  <a:outerShdw blurRad="38100" dist="38100" dir="2700000" algn="tl">
                    <a:srgbClr val="000000">
                      <a:alpha val="43137"/>
                    </a:srgbClr>
                  </a:outerShdw>
                </a:effectLst>
                <a:latin typeface="Nyala" panose="02000504070300020003" pitchFamily="2" charset="0"/>
              </a:rPr>
              <a:t>(</a:t>
            </a:r>
            <a:r>
              <a:rPr lang="en-US" altLang="en-US" sz="4000" b="1" dirty="0">
                <a:effectLst>
                  <a:outerShdw blurRad="38100" dist="38100" dir="2700000" algn="tl">
                    <a:srgbClr val="000000">
                      <a:alpha val="43137"/>
                    </a:srgbClr>
                  </a:outerShdw>
                </a:effectLst>
                <a:latin typeface="Nyala" panose="02000504070300020003" pitchFamily="2" charset="0"/>
              </a:rPr>
              <a:t>Colossians 3:1-5a)</a:t>
            </a:r>
            <a:endParaRPr lang="en-US" altLang="en-US" sz="4000" b="1" dirty="0" smtClean="0">
              <a:effectLst>
                <a:outerShdw blurRad="38100" dist="38100" dir="2700000" algn="tl">
                  <a:srgbClr val="000000">
                    <a:alpha val="43137"/>
                  </a:srgbClr>
                </a:outerShdw>
              </a:effectLst>
              <a:latin typeface="Nyala" panose="02000504070300020003" pitchFamily="2" charset="0"/>
            </a:endParaRPr>
          </a:p>
        </p:txBody>
      </p:sp>
    </p:spTree>
    <p:extLst>
      <p:ext uri="{BB962C8B-B14F-4D97-AF65-F5344CB8AC3E}">
        <p14:creationId xmlns:p14="http://schemas.microsoft.com/office/powerpoint/2010/main" val="395397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7352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2789238" y="153988"/>
            <a:ext cx="6242050" cy="6584950"/>
          </a:xfrm>
        </p:spPr>
        <p:txBody>
          <a:bodyPr/>
          <a:lstStyle/>
          <a:p>
            <a:pPr marL="0" indent="0">
              <a:buNone/>
            </a:pPr>
            <a:r>
              <a:rPr lang="en-US" altLang="en-US" sz="4400" b="1" u="sng" dirty="0" smtClean="0">
                <a:effectLst>
                  <a:outerShdw blurRad="38100" dist="38100" dir="2700000" algn="tl">
                    <a:srgbClr val="000000">
                      <a:alpha val="43137"/>
                    </a:srgbClr>
                  </a:outerShdw>
                </a:effectLst>
                <a:latin typeface="Footlight MT Light" panose="0204060206030A020304" pitchFamily="18" charset="0"/>
              </a:rPr>
              <a:t>Jesus Begins His Ministry</a:t>
            </a:r>
          </a:p>
          <a:p>
            <a:pPr algn="just">
              <a:buFont typeface="Wingdings" panose="05000000000000000000" pitchFamily="2" charset="2"/>
              <a:buChar char="v"/>
            </a:pPr>
            <a:r>
              <a:rPr lang="en-US" altLang="en-US" b="1" dirty="0" smtClean="0">
                <a:effectLst>
                  <a:outerShdw blurRad="38100" dist="38100" dir="2700000" algn="tl">
                    <a:srgbClr val="000000">
                      <a:alpha val="43137"/>
                    </a:srgbClr>
                  </a:outerShdw>
                </a:effectLst>
                <a:latin typeface="Footlight MT Light" panose="0204060206030A020304" pitchFamily="18" charset="0"/>
              </a:rPr>
              <a:t>John preached “Repent, for the kingdom of heaven is at hand.”</a:t>
            </a:r>
          </a:p>
          <a:p>
            <a:pPr algn="just">
              <a:buFont typeface="Wingdings" panose="05000000000000000000" pitchFamily="2" charset="2"/>
              <a:buChar char="v"/>
            </a:pPr>
            <a:r>
              <a:rPr lang="en-US" altLang="en-US" b="1" dirty="0" smtClean="0">
                <a:effectLst>
                  <a:outerShdw blurRad="38100" dist="38100" dir="2700000" algn="tl">
                    <a:srgbClr val="000000">
                      <a:alpha val="43137"/>
                    </a:srgbClr>
                  </a:outerShdw>
                </a:effectLst>
                <a:latin typeface="Footlight MT Light" panose="0204060206030A020304" pitchFamily="18" charset="0"/>
              </a:rPr>
              <a:t>Jesus preached “Repent, for the kingdom of heaven is at hand.”</a:t>
            </a:r>
          </a:p>
          <a:p>
            <a:pPr algn="just">
              <a:buFont typeface="Wingdings" panose="05000000000000000000" pitchFamily="2" charset="2"/>
              <a:buChar char="v"/>
            </a:pPr>
            <a:r>
              <a:rPr lang="en-US" altLang="en-US" b="1" dirty="0" smtClean="0">
                <a:effectLst>
                  <a:outerShdw blurRad="38100" dist="38100" dir="2700000" algn="tl">
                    <a:srgbClr val="000000">
                      <a:alpha val="43137"/>
                    </a:srgbClr>
                  </a:outerShdw>
                </a:effectLst>
                <a:latin typeface="Footlight MT Light" panose="0204060206030A020304" pitchFamily="18" charset="0"/>
              </a:rPr>
              <a:t>Jesus said “I must preach the good news of the kingdom of God to the other towns as well; for I was sent for this purpose.”</a:t>
            </a:r>
            <a:r>
              <a:rPr lang="en-US" altLang="en-US" sz="4000" b="1" dirty="0" smtClean="0">
                <a:effectLst>
                  <a:outerShdw blurRad="38100" dist="38100" dir="2700000" algn="tl">
                    <a:srgbClr val="000000">
                      <a:alpha val="43137"/>
                    </a:srgbClr>
                  </a:outerShdw>
                </a:effectLst>
                <a:latin typeface="Footlight MT Light" panose="0204060206030A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500"/>
                                  </p:stCondLst>
                                  <p:childTnLst>
                                    <p:set>
                                      <p:cBhvr>
                                        <p:cTn id="6" dur="1" fill="hold">
                                          <p:stCondLst>
                                            <p:cond delay="0"/>
                                          </p:stCondLst>
                                        </p:cTn>
                                        <p:tgtEl>
                                          <p:spTgt spid="3073">
                                            <p:txEl>
                                              <p:pRg st="1" end="1"/>
                                            </p:txEl>
                                          </p:spTgt>
                                        </p:tgtEl>
                                        <p:attrNameLst>
                                          <p:attrName>style.visibility</p:attrName>
                                        </p:attrNameLst>
                                      </p:cBhvr>
                                      <p:to>
                                        <p:strVal val="visible"/>
                                      </p:to>
                                    </p:set>
                                    <p:animEffect transition="in" filter="randombar(horizontal)">
                                      <p:cBhvr>
                                        <p:cTn id="7" dur="500"/>
                                        <p:tgtEl>
                                          <p:spTgt spid="3073">
                                            <p:txEl>
                                              <p:pRg st="1" end="1"/>
                                            </p:txEl>
                                          </p:spTgt>
                                        </p:tgtEl>
                                      </p:cBhvr>
                                    </p:animEffect>
                                  </p:childTnLst>
                                </p:cTn>
                              </p:par>
                            </p:childTnLst>
                          </p:cTn>
                        </p:par>
                        <p:par>
                          <p:cTn id="8" fill="hold">
                            <p:stCondLst>
                              <p:cond delay="2000"/>
                            </p:stCondLst>
                            <p:childTnLst>
                              <p:par>
                                <p:cTn id="9" presetID="14" presetClass="entr" presetSubtype="10" fill="hold" nodeType="afterEffect">
                                  <p:stCondLst>
                                    <p:cond delay="1500"/>
                                  </p:stCondLst>
                                  <p:childTnLst>
                                    <p:set>
                                      <p:cBhvr>
                                        <p:cTn id="10" dur="1" fill="hold">
                                          <p:stCondLst>
                                            <p:cond delay="0"/>
                                          </p:stCondLst>
                                        </p:cTn>
                                        <p:tgtEl>
                                          <p:spTgt spid="3073">
                                            <p:txEl>
                                              <p:pRg st="2" end="2"/>
                                            </p:txEl>
                                          </p:spTgt>
                                        </p:tgtEl>
                                        <p:attrNameLst>
                                          <p:attrName>style.visibility</p:attrName>
                                        </p:attrNameLst>
                                      </p:cBhvr>
                                      <p:to>
                                        <p:strVal val="visible"/>
                                      </p:to>
                                    </p:set>
                                    <p:animEffect transition="in" filter="randombar(horizontal)">
                                      <p:cBhvr>
                                        <p:cTn id="11" dur="500"/>
                                        <p:tgtEl>
                                          <p:spTgt spid="3073">
                                            <p:txEl>
                                              <p:pRg st="2" end="2"/>
                                            </p:txEl>
                                          </p:spTgt>
                                        </p:tgtEl>
                                      </p:cBhvr>
                                    </p:animEffect>
                                  </p:childTnLst>
                                </p:cTn>
                              </p:par>
                            </p:childTnLst>
                          </p:cTn>
                        </p:par>
                        <p:par>
                          <p:cTn id="12" fill="hold">
                            <p:stCondLst>
                              <p:cond delay="4000"/>
                            </p:stCondLst>
                            <p:childTnLst>
                              <p:par>
                                <p:cTn id="13" presetID="14" presetClass="entr" presetSubtype="10" fill="hold" nodeType="afterEffect">
                                  <p:stCondLst>
                                    <p:cond delay="1500"/>
                                  </p:stCondLst>
                                  <p:childTnLst>
                                    <p:set>
                                      <p:cBhvr>
                                        <p:cTn id="14" dur="1" fill="hold">
                                          <p:stCondLst>
                                            <p:cond delay="0"/>
                                          </p:stCondLst>
                                        </p:cTn>
                                        <p:tgtEl>
                                          <p:spTgt spid="3073">
                                            <p:txEl>
                                              <p:pRg st="3" end="3"/>
                                            </p:txEl>
                                          </p:spTgt>
                                        </p:tgtEl>
                                        <p:attrNameLst>
                                          <p:attrName>style.visibility</p:attrName>
                                        </p:attrNameLst>
                                      </p:cBhvr>
                                      <p:to>
                                        <p:strVal val="visible"/>
                                      </p:to>
                                    </p:set>
                                    <p:animEffect transition="in" filter="randombar(horizontal)">
                                      <p:cBhvr>
                                        <p:cTn id="15" dur="500"/>
                                        <p:tgtEl>
                                          <p:spTgt spid="30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2789238" y="153988"/>
            <a:ext cx="6242050" cy="6584950"/>
          </a:xfrm>
        </p:spPr>
        <p:txBody>
          <a:bodyPr/>
          <a:lstStyle/>
          <a:p>
            <a:pPr marL="0" indent="0">
              <a:buNone/>
            </a:pPr>
            <a:r>
              <a:rPr lang="en-US" altLang="en-US" sz="4400" b="1" u="sng" dirty="0" smtClean="0">
                <a:effectLst>
                  <a:outerShdw blurRad="38100" dist="38100" dir="2700000" algn="tl">
                    <a:srgbClr val="000000">
                      <a:alpha val="43137"/>
                    </a:srgbClr>
                  </a:outerShdw>
                </a:effectLst>
                <a:latin typeface="Footlight MT Light" panose="0204060206030A020304" pitchFamily="18" charset="0"/>
              </a:rPr>
              <a:t>Jesus Calls Some Disciples</a:t>
            </a:r>
          </a:p>
          <a:p>
            <a:pPr algn="just">
              <a:buFont typeface="Wingdings" panose="05000000000000000000" pitchFamily="2" charset="2"/>
              <a:buChar char="v"/>
            </a:pPr>
            <a:r>
              <a:rPr lang="en-US" altLang="en-US" b="1" dirty="0" smtClean="0">
                <a:effectLst>
                  <a:outerShdw blurRad="38100" dist="38100" dir="2700000" algn="tl">
                    <a:srgbClr val="000000">
                      <a:alpha val="43137"/>
                    </a:srgbClr>
                  </a:outerShdw>
                </a:effectLst>
                <a:latin typeface="Footlight MT Light" panose="0204060206030A020304" pitchFamily="18" charset="0"/>
              </a:rPr>
              <a:t>“Follow me, and I will make you fishers of men.”</a:t>
            </a:r>
          </a:p>
          <a:p>
            <a:pPr algn="just">
              <a:buFont typeface="Wingdings" panose="05000000000000000000" pitchFamily="2" charset="2"/>
              <a:buChar char="v"/>
            </a:pPr>
            <a:r>
              <a:rPr lang="en-US" altLang="en-US" b="1" dirty="0" smtClean="0">
                <a:effectLst>
                  <a:outerShdw blurRad="38100" dist="38100" dir="2700000" algn="tl">
                    <a:srgbClr val="000000">
                      <a:alpha val="43137"/>
                    </a:srgbClr>
                  </a:outerShdw>
                </a:effectLst>
                <a:latin typeface="Footlight MT Light" panose="0204060206030A020304" pitchFamily="18" charset="0"/>
              </a:rPr>
              <a:t>Matthew 4:18 – Peter &amp; Andrew</a:t>
            </a:r>
          </a:p>
          <a:p>
            <a:pPr algn="just">
              <a:buFont typeface="Wingdings" panose="05000000000000000000" pitchFamily="2" charset="2"/>
              <a:buChar char="v"/>
            </a:pPr>
            <a:r>
              <a:rPr lang="en-US" altLang="en-US" b="1" dirty="0" smtClean="0">
                <a:effectLst>
                  <a:outerShdw blurRad="38100" dist="38100" dir="2700000" algn="tl">
                    <a:srgbClr val="000000">
                      <a:alpha val="43137"/>
                    </a:srgbClr>
                  </a:outerShdw>
                </a:effectLst>
                <a:latin typeface="Footlight MT Light" panose="0204060206030A020304" pitchFamily="18" charset="0"/>
              </a:rPr>
              <a:t>Matthew 4:21 – James &amp; John</a:t>
            </a:r>
          </a:p>
          <a:p>
            <a:pPr algn="just">
              <a:buFont typeface="Wingdings" panose="05000000000000000000" pitchFamily="2" charset="2"/>
              <a:buChar char="v"/>
            </a:pPr>
            <a:r>
              <a:rPr lang="en-US" altLang="en-US" b="1" dirty="0" smtClean="0">
                <a:effectLst>
                  <a:outerShdw blurRad="38100" dist="38100" dir="2700000" algn="tl">
                    <a:srgbClr val="000000">
                      <a:alpha val="43137"/>
                    </a:srgbClr>
                  </a:outerShdw>
                </a:effectLst>
                <a:latin typeface="Footlight MT Light" panose="0204060206030A020304" pitchFamily="18" charset="0"/>
              </a:rPr>
              <a:t>Why would they just up and follow Jesus?</a:t>
            </a:r>
          </a:p>
          <a:p>
            <a:pPr algn="just">
              <a:buFont typeface="Wingdings" panose="05000000000000000000" pitchFamily="2" charset="2"/>
              <a:buChar char="v"/>
            </a:pPr>
            <a:r>
              <a:rPr lang="en-US" altLang="en-US" b="1" dirty="0" smtClean="0">
                <a:effectLst>
                  <a:outerShdw blurRad="38100" dist="38100" dir="2700000" algn="tl">
                    <a:srgbClr val="000000">
                      <a:alpha val="43137"/>
                    </a:srgbClr>
                  </a:outerShdw>
                </a:effectLst>
                <a:latin typeface="Footlight MT Light" panose="0204060206030A020304" pitchFamily="18" charset="0"/>
              </a:rPr>
              <a:t>Matthew, Phillip, &amp; Bartholomew</a:t>
            </a:r>
          </a:p>
        </p:txBody>
      </p:sp>
    </p:spTree>
    <p:extLst>
      <p:ext uri="{BB962C8B-B14F-4D97-AF65-F5344CB8AC3E}">
        <p14:creationId xmlns:p14="http://schemas.microsoft.com/office/powerpoint/2010/main" val="3319547913"/>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500"/>
                                  </p:stCondLst>
                                  <p:childTnLst>
                                    <p:set>
                                      <p:cBhvr>
                                        <p:cTn id="6" dur="1" fill="hold">
                                          <p:stCondLst>
                                            <p:cond delay="0"/>
                                          </p:stCondLst>
                                        </p:cTn>
                                        <p:tgtEl>
                                          <p:spTgt spid="3073">
                                            <p:txEl>
                                              <p:pRg st="1" end="1"/>
                                            </p:txEl>
                                          </p:spTgt>
                                        </p:tgtEl>
                                        <p:attrNameLst>
                                          <p:attrName>style.visibility</p:attrName>
                                        </p:attrNameLst>
                                      </p:cBhvr>
                                      <p:to>
                                        <p:strVal val="visible"/>
                                      </p:to>
                                    </p:set>
                                    <p:animEffect transition="in" filter="randombar(horizontal)">
                                      <p:cBhvr>
                                        <p:cTn id="7" dur="500"/>
                                        <p:tgtEl>
                                          <p:spTgt spid="3073">
                                            <p:txEl>
                                              <p:pRg st="1" end="1"/>
                                            </p:txEl>
                                          </p:spTgt>
                                        </p:tgtEl>
                                      </p:cBhvr>
                                    </p:animEffect>
                                  </p:childTnLst>
                                </p:cTn>
                              </p:par>
                            </p:childTnLst>
                          </p:cTn>
                        </p:par>
                        <p:par>
                          <p:cTn id="8" fill="hold">
                            <p:stCondLst>
                              <p:cond delay="2000"/>
                            </p:stCondLst>
                            <p:childTnLst>
                              <p:par>
                                <p:cTn id="9" presetID="14" presetClass="entr" presetSubtype="10" fill="hold" nodeType="afterEffect">
                                  <p:stCondLst>
                                    <p:cond delay="1500"/>
                                  </p:stCondLst>
                                  <p:childTnLst>
                                    <p:set>
                                      <p:cBhvr>
                                        <p:cTn id="10" dur="1" fill="hold">
                                          <p:stCondLst>
                                            <p:cond delay="0"/>
                                          </p:stCondLst>
                                        </p:cTn>
                                        <p:tgtEl>
                                          <p:spTgt spid="3073">
                                            <p:txEl>
                                              <p:pRg st="2" end="2"/>
                                            </p:txEl>
                                          </p:spTgt>
                                        </p:tgtEl>
                                        <p:attrNameLst>
                                          <p:attrName>style.visibility</p:attrName>
                                        </p:attrNameLst>
                                      </p:cBhvr>
                                      <p:to>
                                        <p:strVal val="visible"/>
                                      </p:to>
                                    </p:set>
                                    <p:animEffect transition="in" filter="randombar(horizontal)">
                                      <p:cBhvr>
                                        <p:cTn id="11" dur="500"/>
                                        <p:tgtEl>
                                          <p:spTgt spid="3073">
                                            <p:txEl>
                                              <p:pRg st="2" end="2"/>
                                            </p:txEl>
                                          </p:spTgt>
                                        </p:tgtEl>
                                      </p:cBhvr>
                                    </p:animEffect>
                                  </p:childTnLst>
                                </p:cTn>
                              </p:par>
                            </p:childTnLst>
                          </p:cTn>
                        </p:par>
                        <p:par>
                          <p:cTn id="12" fill="hold">
                            <p:stCondLst>
                              <p:cond delay="4000"/>
                            </p:stCondLst>
                            <p:childTnLst>
                              <p:par>
                                <p:cTn id="13" presetID="14" presetClass="entr" presetSubtype="10" fill="hold" nodeType="afterEffect">
                                  <p:stCondLst>
                                    <p:cond delay="1500"/>
                                  </p:stCondLst>
                                  <p:childTnLst>
                                    <p:set>
                                      <p:cBhvr>
                                        <p:cTn id="14" dur="1" fill="hold">
                                          <p:stCondLst>
                                            <p:cond delay="0"/>
                                          </p:stCondLst>
                                        </p:cTn>
                                        <p:tgtEl>
                                          <p:spTgt spid="3073">
                                            <p:txEl>
                                              <p:pRg st="3" end="3"/>
                                            </p:txEl>
                                          </p:spTgt>
                                        </p:tgtEl>
                                        <p:attrNameLst>
                                          <p:attrName>style.visibility</p:attrName>
                                        </p:attrNameLst>
                                      </p:cBhvr>
                                      <p:to>
                                        <p:strVal val="visible"/>
                                      </p:to>
                                    </p:set>
                                    <p:animEffect transition="in" filter="randombar(horizontal)">
                                      <p:cBhvr>
                                        <p:cTn id="15" dur="500"/>
                                        <p:tgtEl>
                                          <p:spTgt spid="3073">
                                            <p:txEl>
                                              <p:pRg st="3" end="3"/>
                                            </p:txEl>
                                          </p:spTgt>
                                        </p:tgtEl>
                                      </p:cBhvr>
                                    </p:animEffect>
                                  </p:childTnLst>
                                </p:cTn>
                              </p:par>
                            </p:childTnLst>
                          </p:cTn>
                        </p:par>
                        <p:par>
                          <p:cTn id="16" fill="hold">
                            <p:stCondLst>
                              <p:cond delay="6000"/>
                            </p:stCondLst>
                            <p:childTnLst>
                              <p:par>
                                <p:cTn id="17" presetID="14" presetClass="entr" presetSubtype="10" fill="hold" nodeType="afterEffect">
                                  <p:stCondLst>
                                    <p:cond delay="1500"/>
                                  </p:stCondLst>
                                  <p:childTnLst>
                                    <p:set>
                                      <p:cBhvr>
                                        <p:cTn id="18" dur="1" fill="hold">
                                          <p:stCondLst>
                                            <p:cond delay="0"/>
                                          </p:stCondLst>
                                        </p:cTn>
                                        <p:tgtEl>
                                          <p:spTgt spid="3073">
                                            <p:txEl>
                                              <p:pRg st="4" end="4"/>
                                            </p:txEl>
                                          </p:spTgt>
                                        </p:tgtEl>
                                        <p:attrNameLst>
                                          <p:attrName>style.visibility</p:attrName>
                                        </p:attrNameLst>
                                      </p:cBhvr>
                                      <p:to>
                                        <p:strVal val="visible"/>
                                      </p:to>
                                    </p:set>
                                    <p:animEffect transition="in" filter="randombar(horizontal)">
                                      <p:cBhvr>
                                        <p:cTn id="19" dur="500"/>
                                        <p:tgtEl>
                                          <p:spTgt spid="3073">
                                            <p:txEl>
                                              <p:pRg st="4" end="4"/>
                                            </p:txEl>
                                          </p:spTgt>
                                        </p:tgtEl>
                                      </p:cBhvr>
                                    </p:animEffect>
                                  </p:childTnLst>
                                </p:cTn>
                              </p:par>
                            </p:childTnLst>
                          </p:cTn>
                        </p:par>
                        <p:par>
                          <p:cTn id="20" fill="hold">
                            <p:stCondLst>
                              <p:cond delay="8000"/>
                            </p:stCondLst>
                            <p:childTnLst>
                              <p:par>
                                <p:cTn id="21" presetID="14" presetClass="entr" presetSubtype="10" fill="hold" nodeType="afterEffect">
                                  <p:stCondLst>
                                    <p:cond delay="1500"/>
                                  </p:stCondLst>
                                  <p:childTnLst>
                                    <p:set>
                                      <p:cBhvr>
                                        <p:cTn id="22" dur="1" fill="hold">
                                          <p:stCondLst>
                                            <p:cond delay="0"/>
                                          </p:stCondLst>
                                        </p:cTn>
                                        <p:tgtEl>
                                          <p:spTgt spid="3073">
                                            <p:txEl>
                                              <p:pRg st="5" end="5"/>
                                            </p:txEl>
                                          </p:spTgt>
                                        </p:tgtEl>
                                        <p:attrNameLst>
                                          <p:attrName>style.visibility</p:attrName>
                                        </p:attrNameLst>
                                      </p:cBhvr>
                                      <p:to>
                                        <p:strVal val="visible"/>
                                      </p:to>
                                    </p:set>
                                    <p:animEffect transition="in" filter="randombar(horizontal)">
                                      <p:cBhvr>
                                        <p:cTn id="23" dur="500"/>
                                        <p:tgtEl>
                                          <p:spTgt spid="307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2789238" y="153988"/>
            <a:ext cx="6242050" cy="6584950"/>
          </a:xfrm>
        </p:spPr>
        <p:txBody>
          <a:bodyPr/>
          <a:lstStyle/>
          <a:p>
            <a:pPr marL="0" indent="0">
              <a:buNone/>
            </a:pPr>
            <a:r>
              <a:rPr lang="en-US" altLang="en-US" sz="4400" b="1" u="sng" dirty="0" smtClean="0">
                <a:effectLst>
                  <a:outerShdw blurRad="38100" dist="38100" dir="2700000" algn="tl">
                    <a:srgbClr val="000000">
                      <a:alpha val="43137"/>
                    </a:srgbClr>
                  </a:outerShdw>
                </a:effectLst>
                <a:latin typeface="Footlight MT Light" panose="0204060206030A020304" pitchFamily="18" charset="0"/>
              </a:rPr>
              <a:t>They Left Their Livelihood</a:t>
            </a:r>
          </a:p>
          <a:p>
            <a:pPr algn="just">
              <a:buFont typeface="Wingdings" panose="05000000000000000000" pitchFamily="2" charset="2"/>
              <a:buChar char="v"/>
            </a:pPr>
            <a:r>
              <a:rPr lang="en-US" altLang="en-US" b="1" dirty="0" smtClean="0">
                <a:effectLst>
                  <a:outerShdw blurRad="38100" dist="38100" dir="2700000" algn="tl">
                    <a:srgbClr val="000000">
                      <a:alpha val="43137"/>
                    </a:srgbClr>
                  </a:outerShdw>
                </a:effectLst>
                <a:latin typeface="Footlight MT Light" panose="0204060206030A020304" pitchFamily="18" charset="0"/>
              </a:rPr>
              <a:t>Matthew 4:18-20</a:t>
            </a:r>
          </a:p>
          <a:p>
            <a:pPr algn="just">
              <a:buFont typeface="Wingdings" panose="05000000000000000000" pitchFamily="2" charset="2"/>
              <a:buChar char="v"/>
            </a:pPr>
            <a:r>
              <a:rPr lang="en-US" altLang="en-US" b="1" dirty="0" smtClean="0">
                <a:effectLst>
                  <a:outerShdw blurRad="38100" dist="38100" dir="2700000" algn="tl">
                    <a:srgbClr val="000000">
                      <a:alpha val="43137"/>
                    </a:srgbClr>
                  </a:outerShdw>
                </a:effectLst>
                <a:latin typeface="Footlight MT Light" panose="0204060206030A020304" pitchFamily="18" charset="0"/>
              </a:rPr>
              <a:t>They had to work to provide for themselves and their families.</a:t>
            </a:r>
          </a:p>
          <a:p>
            <a:pPr algn="just">
              <a:buFont typeface="Wingdings" panose="05000000000000000000" pitchFamily="2" charset="2"/>
              <a:buChar char="v"/>
            </a:pPr>
            <a:r>
              <a:rPr lang="en-US" altLang="en-US" b="1" dirty="0" smtClean="0">
                <a:effectLst>
                  <a:outerShdw blurRad="38100" dist="38100" dir="2700000" algn="tl">
                    <a:srgbClr val="000000">
                      <a:alpha val="43137"/>
                    </a:srgbClr>
                  </a:outerShdw>
                </a:effectLst>
                <a:latin typeface="Footlight MT Light" panose="0204060206030A020304" pitchFamily="18" charset="0"/>
              </a:rPr>
              <a:t>They had a choice</a:t>
            </a:r>
          </a:p>
          <a:p>
            <a:pPr algn="just">
              <a:buFont typeface="Wingdings" panose="05000000000000000000" pitchFamily="2" charset="2"/>
              <a:buChar char="v"/>
            </a:pPr>
            <a:r>
              <a:rPr lang="en-US" altLang="en-US" b="1" dirty="0" smtClean="0">
                <a:effectLst>
                  <a:outerShdw blurRad="38100" dist="38100" dir="2700000" algn="tl">
                    <a:srgbClr val="000000">
                      <a:alpha val="43137"/>
                    </a:srgbClr>
                  </a:outerShdw>
                </a:effectLst>
                <a:latin typeface="Footlight MT Light" panose="0204060206030A020304" pitchFamily="18" charset="0"/>
              </a:rPr>
              <a:t>How long will we be gone?</a:t>
            </a:r>
          </a:p>
          <a:p>
            <a:pPr algn="just">
              <a:buFont typeface="Wingdings" panose="05000000000000000000" pitchFamily="2" charset="2"/>
              <a:buChar char="v"/>
            </a:pPr>
            <a:r>
              <a:rPr lang="en-US" altLang="en-US" b="1" dirty="0" smtClean="0">
                <a:effectLst>
                  <a:outerShdw blurRad="38100" dist="38100" dir="2700000" algn="tl">
                    <a:srgbClr val="000000">
                      <a:alpha val="43137"/>
                    </a:srgbClr>
                  </a:outerShdw>
                </a:effectLst>
                <a:latin typeface="Footlight MT Light" panose="0204060206030A020304" pitchFamily="18" charset="0"/>
              </a:rPr>
              <a:t>How will we provide for ourselves?</a:t>
            </a:r>
          </a:p>
          <a:p>
            <a:pPr algn="just">
              <a:buFont typeface="Wingdings" panose="05000000000000000000" pitchFamily="2" charset="2"/>
              <a:buChar char="v"/>
            </a:pPr>
            <a:endParaRPr lang="en-US" altLang="en-US" b="1" dirty="0" smtClean="0">
              <a:effectLst>
                <a:outerShdw blurRad="38100" dist="38100" dir="2700000" algn="tl">
                  <a:srgbClr val="000000">
                    <a:alpha val="43137"/>
                  </a:srgbClr>
                </a:outerShdw>
              </a:effectLst>
              <a:latin typeface="Footlight MT Light" panose="0204060206030A020304" pitchFamily="18" charset="0"/>
            </a:endParaRPr>
          </a:p>
        </p:txBody>
      </p:sp>
    </p:spTree>
    <p:extLst>
      <p:ext uri="{BB962C8B-B14F-4D97-AF65-F5344CB8AC3E}">
        <p14:creationId xmlns:p14="http://schemas.microsoft.com/office/powerpoint/2010/main" val="2772569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2000"/>
                                  </p:stCondLst>
                                  <p:childTnLst>
                                    <p:set>
                                      <p:cBhvr>
                                        <p:cTn id="6" dur="1" fill="hold">
                                          <p:stCondLst>
                                            <p:cond delay="0"/>
                                          </p:stCondLst>
                                        </p:cTn>
                                        <p:tgtEl>
                                          <p:spTgt spid="3073">
                                            <p:txEl>
                                              <p:pRg st="2" end="2"/>
                                            </p:txEl>
                                          </p:spTgt>
                                        </p:tgtEl>
                                        <p:attrNameLst>
                                          <p:attrName>style.visibility</p:attrName>
                                        </p:attrNameLst>
                                      </p:cBhvr>
                                      <p:to>
                                        <p:strVal val="visible"/>
                                      </p:to>
                                    </p:set>
                                    <p:animEffect transition="in" filter="randombar(horizontal)">
                                      <p:cBhvr>
                                        <p:cTn id="7" dur="500"/>
                                        <p:tgtEl>
                                          <p:spTgt spid="3073">
                                            <p:txEl>
                                              <p:pRg st="2" end="2"/>
                                            </p:txEl>
                                          </p:spTgt>
                                        </p:tgtEl>
                                      </p:cBhvr>
                                    </p:animEffect>
                                  </p:childTnLst>
                                </p:cTn>
                              </p:par>
                            </p:childTnLst>
                          </p:cTn>
                        </p:par>
                        <p:par>
                          <p:cTn id="8" fill="hold">
                            <p:stCondLst>
                              <p:cond delay="2500"/>
                            </p:stCondLst>
                            <p:childTnLst>
                              <p:par>
                                <p:cTn id="9" presetID="14" presetClass="entr" presetSubtype="10" fill="hold" nodeType="afterEffect">
                                  <p:stCondLst>
                                    <p:cond delay="2000"/>
                                  </p:stCondLst>
                                  <p:childTnLst>
                                    <p:set>
                                      <p:cBhvr>
                                        <p:cTn id="10" dur="1" fill="hold">
                                          <p:stCondLst>
                                            <p:cond delay="0"/>
                                          </p:stCondLst>
                                        </p:cTn>
                                        <p:tgtEl>
                                          <p:spTgt spid="3073">
                                            <p:txEl>
                                              <p:pRg st="3" end="3"/>
                                            </p:txEl>
                                          </p:spTgt>
                                        </p:tgtEl>
                                        <p:attrNameLst>
                                          <p:attrName>style.visibility</p:attrName>
                                        </p:attrNameLst>
                                      </p:cBhvr>
                                      <p:to>
                                        <p:strVal val="visible"/>
                                      </p:to>
                                    </p:set>
                                    <p:animEffect transition="in" filter="randombar(horizontal)">
                                      <p:cBhvr>
                                        <p:cTn id="11" dur="500"/>
                                        <p:tgtEl>
                                          <p:spTgt spid="3073">
                                            <p:txEl>
                                              <p:pRg st="3" end="3"/>
                                            </p:txEl>
                                          </p:spTgt>
                                        </p:tgtEl>
                                      </p:cBhvr>
                                    </p:animEffect>
                                  </p:childTnLst>
                                </p:cTn>
                              </p:par>
                            </p:childTnLst>
                          </p:cTn>
                        </p:par>
                        <p:par>
                          <p:cTn id="12" fill="hold">
                            <p:stCondLst>
                              <p:cond delay="5000"/>
                            </p:stCondLst>
                            <p:childTnLst>
                              <p:par>
                                <p:cTn id="13" presetID="14" presetClass="entr" presetSubtype="10" fill="hold" nodeType="afterEffect">
                                  <p:stCondLst>
                                    <p:cond delay="2000"/>
                                  </p:stCondLst>
                                  <p:childTnLst>
                                    <p:set>
                                      <p:cBhvr>
                                        <p:cTn id="14" dur="1" fill="hold">
                                          <p:stCondLst>
                                            <p:cond delay="0"/>
                                          </p:stCondLst>
                                        </p:cTn>
                                        <p:tgtEl>
                                          <p:spTgt spid="3073">
                                            <p:txEl>
                                              <p:pRg st="4" end="4"/>
                                            </p:txEl>
                                          </p:spTgt>
                                        </p:tgtEl>
                                        <p:attrNameLst>
                                          <p:attrName>style.visibility</p:attrName>
                                        </p:attrNameLst>
                                      </p:cBhvr>
                                      <p:to>
                                        <p:strVal val="visible"/>
                                      </p:to>
                                    </p:set>
                                    <p:animEffect transition="in" filter="randombar(horizontal)">
                                      <p:cBhvr>
                                        <p:cTn id="15" dur="500"/>
                                        <p:tgtEl>
                                          <p:spTgt spid="3073">
                                            <p:txEl>
                                              <p:pRg st="4" end="4"/>
                                            </p:txEl>
                                          </p:spTgt>
                                        </p:tgtEl>
                                      </p:cBhvr>
                                    </p:animEffect>
                                  </p:childTnLst>
                                </p:cTn>
                              </p:par>
                            </p:childTnLst>
                          </p:cTn>
                        </p:par>
                        <p:par>
                          <p:cTn id="16" fill="hold">
                            <p:stCondLst>
                              <p:cond delay="7500"/>
                            </p:stCondLst>
                            <p:childTnLst>
                              <p:par>
                                <p:cTn id="17" presetID="14" presetClass="entr" presetSubtype="10" fill="hold" nodeType="afterEffect">
                                  <p:stCondLst>
                                    <p:cond delay="2000"/>
                                  </p:stCondLst>
                                  <p:childTnLst>
                                    <p:set>
                                      <p:cBhvr>
                                        <p:cTn id="18" dur="1" fill="hold">
                                          <p:stCondLst>
                                            <p:cond delay="0"/>
                                          </p:stCondLst>
                                        </p:cTn>
                                        <p:tgtEl>
                                          <p:spTgt spid="3073">
                                            <p:txEl>
                                              <p:pRg st="5" end="5"/>
                                            </p:txEl>
                                          </p:spTgt>
                                        </p:tgtEl>
                                        <p:attrNameLst>
                                          <p:attrName>style.visibility</p:attrName>
                                        </p:attrNameLst>
                                      </p:cBhvr>
                                      <p:to>
                                        <p:strVal val="visible"/>
                                      </p:to>
                                    </p:set>
                                    <p:animEffect transition="in" filter="randombar(horizontal)">
                                      <p:cBhvr>
                                        <p:cTn id="19" dur="500"/>
                                        <p:tgtEl>
                                          <p:spTgt spid="307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2789238" y="153988"/>
            <a:ext cx="6242050" cy="6584950"/>
          </a:xfrm>
        </p:spPr>
        <p:txBody>
          <a:bodyPr/>
          <a:lstStyle/>
          <a:p>
            <a:pPr marL="0" indent="0">
              <a:buNone/>
            </a:pPr>
            <a:r>
              <a:rPr lang="en-US" altLang="en-US" sz="4400" b="1" u="sng" dirty="0" smtClean="0">
                <a:effectLst>
                  <a:outerShdw blurRad="38100" dist="38100" dir="2700000" algn="tl">
                    <a:srgbClr val="000000">
                      <a:alpha val="43137"/>
                    </a:srgbClr>
                  </a:outerShdw>
                </a:effectLst>
                <a:latin typeface="Footlight MT Light" panose="0204060206030A020304" pitchFamily="18" charset="0"/>
              </a:rPr>
              <a:t>They Left Their Family</a:t>
            </a:r>
          </a:p>
          <a:p>
            <a:pPr algn="just">
              <a:buFont typeface="Wingdings" panose="05000000000000000000" pitchFamily="2" charset="2"/>
              <a:buChar char="v"/>
            </a:pPr>
            <a:r>
              <a:rPr lang="en-US" altLang="en-US" b="1" dirty="0" smtClean="0">
                <a:effectLst>
                  <a:outerShdw blurRad="38100" dist="38100" dir="2700000" algn="tl">
                    <a:srgbClr val="000000">
                      <a:alpha val="43137"/>
                    </a:srgbClr>
                  </a:outerShdw>
                </a:effectLst>
                <a:latin typeface="Footlight MT Light" panose="0204060206030A020304" pitchFamily="18" charset="0"/>
              </a:rPr>
              <a:t>Matthew 4:21-22</a:t>
            </a:r>
          </a:p>
          <a:p>
            <a:pPr algn="just">
              <a:buFont typeface="Wingdings" panose="05000000000000000000" pitchFamily="2" charset="2"/>
              <a:buChar char="v"/>
            </a:pPr>
            <a:r>
              <a:rPr lang="en-US" altLang="en-US" b="1" dirty="0" smtClean="0">
                <a:effectLst>
                  <a:outerShdw blurRad="38100" dist="38100" dir="2700000" algn="tl">
                    <a:srgbClr val="000000">
                      <a:alpha val="43137"/>
                    </a:srgbClr>
                  </a:outerShdw>
                </a:effectLst>
                <a:latin typeface="Footlight MT Light" panose="0204060206030A020304" pitchFamily="18" charset="0"/>
              </a:rPr>
              <a:t>James &amp; John were working with their father and hired servants.</a:t>
            </a:r>
          </a:p>
          <a:p>
            <a:pPr algn="just">
              <a:buFont typeface="Wingdings" panose="05000000000000000000" pitchFamily="2" charset="2"/>
              <a:buChar char="v"/>
            </a:pPr>
            <a:r>
              <a:rPr lang="en-US" altLang="en-US" b="1" dirty="0" smtClean="0">
                <a:effectLst>
                  <a:outerShdw blurRad="38100" dist="38100" dir="2700000" algn="tl">
                    <a:srgbClr val="000000">
                      <a:alpha val="43137"/>
                    </a:srgbClr>
                  </a:outerShdw>
                </a:effectLst>
                <a:latin typeface="Footlight MT Light" panose="0204060206030A020304" pitchFamily="18" charset="0"/>
              </a:rPr>
              <a:t>They all had friends and family that they would be away from.</a:t>
            </a:r>
          </a:p>
          <a:p>
            <a:pPr algn="just">
              <a:buFont typeface="Wingdings" panose="05000000000000000000" pitchFamily="2" charset="2"/>
              <a:buChar char="v"/>
            </a:pPr>
            <a:r>
              <a:rPr lang="en-US" altLang="en-US" b="1" dirty="0" smtClean="0">
                <a:effectLst>
                  <a:outerShdw blurRad="38100" dist="38100" dir="2700000" algn="tl">
                    <a:srgbClr val="000000">
                      <a:alpha val="43137"/>
                    </a:srgbClr>
                  </a:outerShdw>
                </a:effectLst>
                <a:latin typeface="Footlight MT Light" panose="0204060206030A020304" pitchFamily="18" charset="0"/>
              </a:rPr>
              <a:t>How long will we be gone?</a:t>
            </a:r>
          </a:p>
          <a:p>
            <a:pPr algn="just">
              <a:buFont typeface="Wingdings" panose="05000000000000000000" pitchFamily="2" charset="2"/>
              <a:buChar char="v"/>
            </a:pPr>
            <a:r>
              <a:rPr lang="en-US" altLang="en-US" b="1" dirty="0" smtClean="0">
                <a:effectLst>
                  <a:outerShdw blurRad="38100" dist="38100" dir="2700000" algn="tl">
                    <a:srgbClr val="000000">
                      <a:alpha val="43137"/>
                    </a:srgbClr>
                  </a:outerShdw>
                </a:effectLst>
                <a:latin typeface="Footlight MT Light" panose="0204060206030A020304" pitchFamily="18" charset="0"/>
              </a:rPr>
              <a:t>How will we provide for ourselves?</a:t>
            </a:r>
          </a:p>
          <a:p>
            <a:pPr algn="just">
              <a:buFont typeface="Wingdings" panose="05000000000000000000" pitchFamily="2" charset="2"/>
              <a:buChar char="v"/>
            </a:pPr>
            <a:endParaRPr lang="en-US" altLang="en-US" b="1" dirty="0" smtClean="0">
              <a:effectLst>
                <a:outerShdw blurRad="38100" dist="38100" dir="2700000" algn="tl">
                  <a:srgbClr val="000000">
                    <a:alpha val="43137"/>
                  </a:srgbClr>
                </a:outerShdw>
              </a:effectLst>
              <a:latin typeface="Footlight MT Light" panose="0204060206030A020304" pitchFamily="18" charset="0"/>
            </a:endParaRPr>
          </a:p>
        </p:txBody>
      </p:sp>
    </p:spTree>
    <p:extLst>
      <p:ext uri="{BB962C8B-B14F-4D97-AF65-F5344CB8AC3E}">
        <p14:creationId xmlns:p14="http://schemas.microsoft.com/office/powerpoint/2010/main" val="2509409249"/>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500"/>
                                  </p:stCondLst>
                                  <p:childTnLst>
                                    <p:set>
                                      <p:cBhvr>
                                        <p:cTn id="6" dur="1" fill="hold">
                                          <p:stCondLst>
                                            <p:cond delay="0"/>
                                          </p:stCondLst>
                                        </p:cTn>
                                        <p:tgtEl>
                                          <p:spTgt spid="3073">
                                            <p:txEl>
                                              <p:pRg st="2" end="2"/>
                                            </p:txEl>
                                          </p:spTgt>
                                        </p:tgtEl>
                                        <p:attrNameLst>
                                          <p:attrName>style.visibility</p:attrName>
                                        </p:attrNameLst>
                                      </p:cBhvr>
                                      <p:to>
                                        <p:strVal val="visible"/>
                                      </p:to>
                                    </p:set>
                                    <p:animEffect transition="in" filter="randombar(horizontal)">
                                      <p:cBhvr>
                                        <p:cTn id="7" dur="500"/>
                                        <p:tgtEl>
                                          <p:spTgt spid="3073">
                                            <p:txEl>
                                              <p:pRg st="2" end="2"/>
                                            </p:txEl>
                                          </p:spTgt>
                                        </p:tgtEl>
                                      </p:cBhvr>
                                    </p:animEffect>
                                  </p:childTnLst>
                                </p:cTn>
                              </p:par>
                            </p:childTnLst>
                          </p:cTn>
                        </p:par>
                        <p:par>
                          <p:cTn id="8" fill="hold">
                            <p:stCondLst>
                              <p:cond delay="2000"/>
                            </p:stCondLst>
                            <p:childTnLst>
                              <p:par>
                                <p:cTn id="9" presetID="14" presetClass="entr" presetSubtype="10" fill="hold" nodeType="afterEffect">
                                  <p:stCondLst>
                                    <p:cond delay="1500"/>
                                  </p:stCondLst>
                                  <p:childTnLst>
                                    <p:set>
                                      <p:cBhvr>
                                        <p:cTn id="10" dur="1" fill="hold">
                                          <p:stCondLst>
                                            <p:cond delay="0"/>
                                          </p:stCondLst>
                                        </p:cTn>
                                        <p:tgtEl>
                                          <p:spTgt spid="3073">
                                            <p:txEl>
                                              <p:pRg st="3" end="3"/>
                                            </p:txEl>
                                          </p:spTgt>
                                        </p:tgtEl>
                                        <p:attrNameLst>
                                          <p:attrName>style.visibility</p:attrName>
                                        </p:attrNameLst>
                                      </p:cBhvr>
                                      <p:to>
                                        <p:strVal val="visible"/>
                                      </p:to>
                                    </p:set>
                                    <p:animEffect transition="in" filter="randombar(horizontal)">
                                      <p:cBhvr>
                                        <p:cTn id="11" dur="500"/>
                                        <p:tgtEl>
                                          <p:spTgt spid="3073">
                                            <p:txEl>
                                              <p:pRg st="3" end="3"/>
                                            </p:txEl>
                                          </p:spTgt>
                                        </p:tgtEl>
                                      </p:cBhvr>
                                    </p:animEffect>
                                  </p:childTnLst>
                                </p:cTn>
                              </p:par>
                            </p:childTnLst>
                          </p:cTn>
                        </p:par>
                        <p:par>
                          <p:cTn id="12" fill="hold">
                            <p:stCondLst>
                              <p:cond delay="4000"/>
                            </p:stCondLst>
                            <p:childTnLst>
                              <p:par>
                                <p:cTn id="13" presetID="14" presetClass="entr" presetSubtype="10" fill="hold" nodeType="afterEffect">
                                  <p:stCondLst>
                                    <p:cond delay="1500"/>
                                  </p:stCondLst>
                                  <p:childTnLst>
                                    <p:set>
                                      <p:cBhvr>
                                        <p:cTn id="14" dur="1" fill="hold">
                                          <p:stCondLst>
                                            <p:cond delay="0"/>
                                          </p:stCondLst>
                                        </p:cTn>
                                        <p:tgtEl>
                                          <p:spTgt spid="3073">
                                            <p:txEl>
                                              <p:pRg st="4" end="4"/>
                                            </p:txEl>
                                          </p:spTgt>
                                        </p:tgtEl>
                                        <p:attrNameLst>
                                          <p:attrName>style.visibility</p:attrName>
                                        </p:attrNameLst>
                                      </p:cBhvr>
                                      <p:to>
                                        <p:strVal val="visible"/>
                                      </p:to>
                                    </p:set>
                                    <p:animEffect transition="in" filter="randombar(horizontal)">
                                      <p:cBhvr>
                                        <p:cTn id="15" dur="500"/>
                                        <p:tgtEl>
                                          <p:spTgt spid="3073">
                                            <p:txEl>
                                              <p:pRg st="4" end="4"/>
                                            </p:txEl>
                                          </p:spTgt>
                                        </p:tgtEl>
                                      </p:cBhvr>
                                    </p:animEffect>
                                  </p:childTnLst>
                                </p:cTn>
                              </p:par>
                            </p:childTnLst>
                          </p:cTn>
                        </p:par>
                        <p:par>
                          <p:cTn id="16" fill="hold">
                            <p:stCondLst>
                              <p:cond delay="6000"/>
                            </p:stCondLst>
                            <p:childTnLst>
                              <p:par>
                                <p:cTn id="17" presetID="14" presetClass="entr" presetSubtype="10" fill="hold" nodeType="afterEffect">
                                  <p:stCondLst>
                                    <p:cond delay="1500"/>
                                  </p:stCondLst>
                                  <p:childTnLst>
                                    <p:set>
                                      <p:cBhvr>
                                        <p:cTn id="18" dur="1" fill="hold">
                                          <p:stCondLst>
                                            <p:cond delay="0"/>
                                          </p:stCondLst>
                                        </p:cTn>
                                        <p:tgtEl>
                                          <p:spTgt spid="3073">
                                            <p:txEl>
                                              <p:pRg st="5" end="5"/>
                                            </p:txEl>
                                          </p:spTgt>
                                        </p:tgtEl>
                                        <p:attrNameLst>
                                          <p:attrName>style.visibility</p:attrName>
                                        </p:attrNameLst>
                                      </p:cBhvr>
                                      <p:to>
                                        <p:strVal val="visible"/>
                                      </p:to>
                                    </p:set>
                                    <p:animEffect transition="in" filter="randombar(horizontal)">
                                      <p:cBhvr>
                                        <p:cTn id="19" dur="500"/>
                                        <p:tgtEl>
                                          <p:spTgt spid="307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2789238" y="153988"/>
            <a:ext cx="6242050" cy="6584950"/>
          </a:xfrm>
        </p:spPr>
        <p:txBody>
          <a:bodyPr/>
          <a:lstStyle/>
          <a:p>
            <a:pPr marL="0" indent="0">
              <a:buNone/>
            </a:pPr>
            <a:r>
              <a:rPr lang="en-US" altLang="en-US" sz="4400" b="1" u="sng" dirty="0" smtClean="0">
                <a:effectLst>
                  <a:outerShdw blurRad="38100" dist="38100" dir="2700000" algn="tl">
                    <a:srgbClr val="000000">
                      <a:alpha val="43137"/>
                    </a:srgbClr>
                  </a:outerShdw>
                </a:effectLst>
                <a:latin typeface="Footlight MT Light" panose="0204060206030A020304" pitchFamily="18" charset="0"/>
              </a:rPr>
              <a:t>The Cost of Following Jesus</a:t>
            </a:r>
          </a:p>
          <a:p>
            <a:pPr algn="just">
              <a:buFont typeface="Wingdings" panose="05000000000000000000" pitchFamily="2" charset="2"/>
              <a:buChar char="v"/>
            </a:pPr>
            <a:r>
              <a:rPr lang="en-US" altLang="en-US" b="1" dirty="0" smtClean="0">
                <a:effectLst>
                  <a:outerShdw blurRad="38100" dist="38100" dir="2700000" algn="tl">
                    <a:srgbClr val="000000">
                      <a:alpha val="43137"/>
                    </a:srgbClr>
                  </a:outerShdw>
                </a:effectLst>
                <a:latin typeface="Footlight MT Light" panose="0204060206030A020304" pitchFamily="18" charset="0"/>
              </a:rPr>
              <a:t>Luke 9:57-62 – others wanted to follow Him as well.</a:t>
            </a:r>
          </a:p>
          <a:p>
            <a:pPr algn="just">
              <a:buFont typeface="Wingdings" panose="05000000000000000000" pitchFamily="2" charset="2"/>
              <a:buChar char="v"/>
            </a:pPr>
            <a:r>
              <a:rPr lang="en-US" altLang="en-US" b="1" dirty="0" smtClean="0">
                <a:effectLst>
                  <a:outerShdw blurRad="38100" dist="38100" dir="2700000" algn="tl">
                    <a:srgbClr val="000000">
                      <a:alpha val="43137"/>
                    </a:srgbClr>
                  </a:outerShdw>
                </a:effectLst>
                <a:latin typeface="Footlight MT Light" panose="0204060206030A020304" pitchFamily="18" charset="0"/>
              </a:rPr>
              <a:t>The Rich Young Ruler – Matthew 19</a:t>
            </a:r>
          </a:p>
          <a:p>
            <a:pPr algn="just">
              <a:buFont typeface="Wingdings" panose="05000000000000000000" pitchFamily="2" charset="2"/>
              <a:buChar char="v"/>
            </a:pPr>
            <a:r>
              <a:rPr lang="en-US" altLang="en-US" b="1" dirty="0" smtClean="0">
                <a:effectLst>
                  <a:outerShdw blurRad="38100" dist="38100" dir="2700000" algn="tl">
                    <a:srgbClr val="000000">
                      <a:alpha val="43137"/>
                    </a:srgbClr>
                  </a:outerShdw>
                </a:effectLst>
                <a:latin typeface="Footlight MT Light" panose="0204060206030A020304" pitchFamily="18" charset="0"/>
              </a:rPr>
              <a:t>Peter – “…we have left everything and followed you.  What then will we have?” (Matthew 19:27)</a:t>
            </a:r>
          </a:p>
          <a:p>
            <a:pPr algn="just">
              <a:buFont typeface="Wingdings" panose="05000000000000000000" pitchFamily="2" charset="2"/>
              <a:buChar char="v"/>
            </a:pPr>
            <a:endParaRPr lang="en-US" altLang="en-US" b="1" dirty="0" smtClean="0">
              <a:effectLst>
                <a:outerShdw blurRad="38100" dist="38100" dir="2700000" algn="tl">
                  <a:srgbClr val="000000">
                    <a:alpha val="43137"/>
                  </a:srgbClr>
                </a:outerShdw>
              </a:effectLst>
              <a:latin typeface="Footlight MT Light" panose="0204060206030A020304" pitchFamily="18" charset="0"/>
            </a:endParaRPr>
          </a:p>
        </p:txBody>
      </p:sp>
    </p:spTree>
    <p:extLst>
      <p:ext uri="{BB962C8B-B14F-4D97-AF65-F5344CB8AC3E}">
        <p14:creationId xmlns:p14="http://schemas.microsoft.com/office/powerpoint/2010/main" val="3976438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3">
                                            <p:txEl>
                                              <p:pRg st="2" end="2"/>
                                            </p:txEl>
                                          </p:spTgt>
                                        </p:tgtEl>
                                        <p:attrNameLst>
                                          <p:attrName>style.visibility</p:attrName>
                                        </p:attrNameLst>
                                      </p:cBhvr>
                                      <p:to>
                                        <p:strVal val="visible"/>
                                      </p:to>
                                    </p:set>
                                    <p:animEffect transition="in" filter="randombar(horizontal)">
                                      <p:cBhvr>
                                        <p:cTn id="7" dur="500"/>
                                        <p:tgtEl>
                                          <p:spTgt spid="307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3">
                                            <p:txEl>
                                              <p:pRg st="3" end="3"/>
                                            </p:txEl>
                                          </p:spTgt>
                                        </p:tgtEl>
                                        <p:attrNameLst>
                                          <p:attrName>style.visibility</p:attrName>
                                        </p:attrNameLst>
                                      </p:cBhvr>
                                      <p:to>
                                        <p:strVal val="visible"/>
                                      </p:to>
                                    </p:set>
                                    <p:animEffect transition="in" filter="randombar(horizontal)">
                                      <p:cBhvr>
                                        <p:cTn id="12" dur="500"/>
                                        <p:tgtEl>
                                          <p:spTgt spid="30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2789238" y="153988"/>
            <a:ext cx="6242050" cy="6584950"/>
          </a:xfrm>
        </p:spPr>
        <p:txBody>
          <a:bodyPr/>
          <a:lstStyle/>
          <a:p>
            <a:pPr marL="0" indent="0">
              <a:buNone/>
            </a:pPr>
            <a:r>
              <a:rPr lang="en-US" altLang="en-US" sz="4400" b="1" u="sng" dirty="0" smtClean="0">
                <a:effectLst>
                  <a:outerShdw blurRad="38100" dist="38100" dir="2700000" algn="tl">
                    <a:srgbClr val="000000">
                      <a:alpha val="43137"/>
                    </a:srgbClr>
                  </a:outerShdw>
                </a:effectLst>
                <a:latin typeface="Footlight MT Light" panose="0204060206030A020304" pitchFamily="18" charset="0"/>
              </a:rPr>
              <a:t>Leave Your Nets</a:t>
            </a:r>
          </a:p>
          <a:p>
            <a:pPr algn="just">
              <a:buFont typeface="Wingdings" panose="05000000000000000000" pitchFamily="2" charset="2"/>
              <a:buChar char="v"/>
            </a:pPr>
            <a:r>
              <a:rPr lang="en-US" altLang="en-US" b="1" dirty="0" smtClean="0">
                <a:effectLst>
                  <a:outerShdw blurRad="38100" dist="38100" dir="2700000" algn="tl">
                    <a:srgbClr val="000000">
                      <a:alpha val="43137"/>
                    </a:srgbClr>
                  </a:outerShdw>
                </a:effectLst>
                <a:latin typeface="Footlight MT Light" panose="0204060206030A020304" pitchFamily="18" charset="0"/>
              </a:rPr>
              <a:t>What if…</a:t>
            </a:r>
          </a:p>
          <a:p>
            <a:pPr lvl="1" algn="just">
              <a:buFont typeface="Wingdings" panose="05000000000000000000" pitchFamily="2" charset="2"/>
              <a:buChar char="v"/>
            </a:pPr>
            <a:r>
              <a:rPr lang="en-US" altLang="en-US" b="1" dirty="0" smtClean="0">
                <a:effectLst>
                  <a:outerShdw blurRad="38100" dist="38100" dir="2700000" algn="tl">
                    <a:srgbClr val="000000">
                      <a:alpha val="43137"/>
                    </a:srgbClr>
                  </a:outerShdw>
                </a:effectLst>
                <a:latin typeface="Footlight MT Light" panose="0204060206030A020304" pitchFamily="18" charset="0"/>
              </a:rPr>
              <a:t>You were asked to give up your job and all the benefits that come with it?</a:t>
            </a:r>
          </a:p>
          <a:p>
            <a:pPr lvl="1" algn="just">
              <a:buFont typeface="Wingdings" panose="05000000000000000000" pitchFamily="2" charset="2"/>
              <a:buChar char="v"/>
            </a:pPr>
            <a:r>
              <a:rPr lang="en-US" altLang="en-US" b="1" dirty="0" smtClean="0">
                <a:effectLst>
                  <a:outerShdw blurRad="38100" dist="38100" dir="2700000" algn="tl">
                    <a:srgbClr val="000000">
                      <a:alpha val="43137"/>
                    </a:srgbClr>
                  </a:outerShdw>
                </a:effectLst>
                <a:latin typeface="Footlight MT Light" panose="0204060206030A020304" pitchFamily="18" charset="0"/>
              </a:rPr>
              <a:t>You were asked to cut ties with family and friends that considered the cost too much?</a:t>
            </a:r>
          </a:p>
          <a:p>
            <a:pPr lvl="1" algn="just">
              <a:buFont typeface="Wingdings" panose="05000000000000000000" pitchFamily="2" charset="2"/>
              <a:buChar char="v"/>
            </a:pPr>
            <a:r>
              <a:rPr lang="en-US" altLang="en-US" b="1" dirty="0" smtClean="0">
                <a:effectLst>
                  <a:outerShdw blurRad="38100" dist="38100" dir="2700000" algn="tl">
                    <a:srgbClr val="000000">
                      <a:alpha val="43137"/>
                    </a:srgbClr>
                  </a:outerShdw>
                </a:effectLst>
                <a:latin typeface="Footlight MT Light" panose="0204060206030A020304" pitchFamily="18" charset="0"/>
              </a:rPr>
              <a:t>You were asked to sell property or possessions to give to needy brethren that you know or even don’t know?</a:t>
            </a:r>
          </a:p>
          <a:p>
            <a:pPr algn="just">
              <a:buFont typeface="Wingdings" panose="05000000000000000000" pitchFamily="2" charset="2"/>
              <a:buChar char="v"/>
            </a:pPr>
            <a:endParaRPr lang="en-US" altLang="en-US" b="1" dirty="0" smtClean="0">
              <a:effectLst>
                <a:outerShdw blurRad="38100" dist="38100" dir="2700000" algn="tl">
                  <a:srgbClr val="000000">
                    <a:alpha val="43137"/>
                  </a:srgbClr>
                </a:outerShdw>
              </a:effectLst>
              <a:latin typeface="Footlight MT Light" panose="0204060206030A020304" pitchFamily="18" charset="0"/>
            </a:endParaRPr>
          </a:p>
        </p:txBody>
      </p:sp>
    </p:spTree>
    <p:extLst>
      <p:ext uri="{BB962C8B-B14F-4D97-AF65-F5344CB8AC3E}">
        <p14:creationId xmlns:p14="http://schemas.microsoft.com/office/powerpoint/2010/main" val="504265377"/>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3">
                                            <p:txEl>
                                              <p:pRg st="2" end="2"/>
                                            </p:txEl>
                                          </p:spTgt>
                                        </p:tgtEl>
                                        <p:attrNameLst>
                                          <p:attrName>style.visibility</p:attrName>
                                        </p:attrNameLst>
                                      </p:cBhvr>
                                      <p:to>
                                        <p:strVal val="visible"/>
                                      </p:to>
                                    </p:set>
                                    <p:animEffect transition="in" filter="randombar(horizontal)">
                                      <p:cBhvr>
                                        <p:cTn id="7" dur="500"/>
                                        <p:tgtEl>
                                          <p:spTgt spid="307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3">
                                            <p:txEl>
                                              <p:pRg st="3" end="3"/>
                                            </p:txEl>
                                          </p:spTgt>
                                        </p:tgtEl>
                                        <p:attrNameLst>
                                          <p:attrName>style.visibility</p:attrName>
                                        </p:attrNameLst>
                                      </p:cBhvr>
                                      <p:to>
                                        <p:strVal val="visible"/>
                                      </p:to>
                                    </p:set>
                                    <p:animEffect transition="in" filter="randombar(horizontal)">
                                      <p:cBhvr>
                                        <p:cTn id="12" dur="500"/>
                                        <p:tgtEl>
                                          <p:spTgt spid="307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73">
                                            <p:txEl>
                                              <p:pRg st="4" end="4"/>
                                            </p:txEl>
                                          </p:spTgt>
                                        </p:tgtEl>
                                        <p:attrNameLst>
                                          <p:attrName>style.visibility</p:attrName>
                                        </p:attrNameLst>
                                      </p:cBhvr>
                                      <p:to>
                                        <p:strVal val="visible"/>
                                      </p:to>
                                    </p:set>
                                    <p:animEffect transition="in" filter="randombar(horizontal)">
                                      <p:cBhvr>
                                        <p:cTn id="17" dur="500"/>
                                        <p:tgtEl>
                                          <p:spTgt spid="30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Content Placeholder 1"/>
          <p:cNvSpPr>
            <a:spLocks noGrp="1"/>
          </p:cNvSpPr>
          <p:nvPr>
            <p:ph idx="10"/>
          </p:nvPr>
        </p:nvSpPr>
        <p:spPr>
          <a:xfrm>
            <a:off x="139700" y="249238"/>
            <a:ext cx="8883650" cy="6402387"/>
          </a:xfrm>
        </p:spPr>
        <p:txBody>
          <a:bodyPr/>
          <a:lstStyle/>
          <a:p>
            <a:pPr marL="0" indent="0" algn="just">
              <a:buNone/>
            </a:pPr>
            <a:r>
              <a:rPr lang="en-US" altLang="en-US" sz="4000" b="1" dirty="0" smtClean="0">
                <a:effectLst>
                  <a:outerShdw blurRad="38100" dist="38100" dir="2700000" algn="tl">
                    <a:srgbClr val="000000">
                      <a:alpha val="43137"/>
                    </a:srgbClr>
                  </a:outerShdw>
                </a:effectLst>
                <a:latin typeface="Nyala" panose="02000504070300020003" pitchFamily="2" charset="0"/>
              </a:rPr>
              <a:t>“Therefore</a:t>
            </a:r>
            <a:r>
              <a:rPr lang="en-US" altLang="en-US" sz="4000" b="1" dirty="0">
                <a:effectLst>
                  <a:outerShdw blurRad="38100" dist="38100" dir="2700000" algn="tl">
                    <a:srgbClr val="000000">
                      <a:alpha val="43137"/>
                    </a:srgbClr>
                  </a:outerShdw>
                </a:effectLst>
                <a:latin typeface="Nyala" panose="02000504070300020003" pitchFamily="2" charset="0"/>
              </a:rPr>
              <a:t>, since we are surrounded by so great a cloud of witnesses, let us also lay aside every weight, and sin which clings so closely, and let us run with endurance the race that is set before us, looking to Jesus, the founder and </a:t>
            </a:r>
            <a:r>
              <a:rPr lang="en-US" altLang="en-US" sz="4000" b="1" dirty="0" err="1">
                <a:effectLst>
                  <a:outerShdw blurRad="38100" dist="38100" dir="2700000" algn="tl">
                    <a:srgbClr val="000000">
                      <a:alpha val="43137"/>
                    </a:srgbClr>
                  </a:outerShdw>
                </a:effectLst>
                <a:latin typeface="Nyala" panose="02000504070300020003" pitchFamily="2" charset="0"/>
              </a:rPr>
              <a:t>perfecter</a:t>
            </a:r>
            <a:r>
              <a:rPr lang="en-US" altLang="en-US" sz="4000" b="1" dirty="0">
                <a:effectLst>
                  <a:outerShdw blurRad="38100" dist="38100" dir="2700000" algn="tl">
                    <a:srgbClr val="000000">
                      <a:alpha val="43137"/>
                    </a:srgbClr>
                  </a:outerShdw>
                </a:effectLst>
                <a:latin typeface="Nyala" panose="02000504070300020003" pitchFamily="2" charset="0"/>
              </a:rPr>
              <a:t> of our faith, who for the joy that was set before him endured the cross, despising the shame, and is seated at the right hand of the throne of God.” (Hebrews 12:1-2)</a:t>
            </a:r>
            <a:endParaRPr lang="en-US" altLang="en-US" sz="4000" b="1" dirty="0" smtClean="0">
              <a:effectLst>
                <a:outerShdw blurRad="38100" dist="38100" dir="2700000" algn="tl">
                  <a:srgbClr val="000000">
                    <a:alpha val="43137"/>
                  </a:srgbClr>
                </a:outerShdw>
              </a:effectLst>
              <a:latin typeface="Nyala" panose="02000504070300020003"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Content Placeholder 1"/>
          <p:cNvSpPr>
            <a:spLocks noGrp="1"/>
          </p:cNvSpPr>
          <p:nvPr>
            <p:ph idx="10"/>
          </p:nvPr>
        </p:nvSpPr>
        <p:spPr>
          <a:xfrm>
            <a:off x="139700" y="249238"/>
            <a:ext cx="8883650" cy="6402387"/>
          </a:xfrm>
        </p:spPr>
        <p:txBody>
          <a:bodyPr/>
          <a:lstStyle/>
          <a:p>
            <a:pPr marL="0" indent="0" algn="just">
              <a:buNone/>
            </a:pPr>
            <a:r>
              <a:rPr lang="en-US" altLang="en-US" sz="4000" b="1" dirty="0" smtClean="0">
                <a:effectLst>
                  <a:outerShdw blurRad="38100" dist="38100" dir="2700000" algn="tl">
                    <a:srgbClr val="000000">
                      <a:alpha val="43137"/>
                    </a:srgbClr>
                  </a:outerShdw>
                </a:effectLst>
                <a:latin typeface="Nyala" panose="02000504070300020003" pitchFamily="2" charset="0"/>
              </a:rPr>
              <a:t>“Assuming </a:t>
            </a:r>
            <a:r>
              <a:rPr lang="en-US" altLang="en-US" sz="4000" b="1" dirty="0">
                <a:effectLst>
                  <a:outerShdw blurRad="38100" dist="38100" dir="2700000" algn="tl">
                    <a:srgbClr val="000000">
                      <a:alpha val="43137"/>
                    </a:srgbClr>
                  </a:outerShdw>
                </a:effectLst>
                <a:latin typeface="Nyala" panose="02000504070300020003" pitchFamily="2" charset="0"/>
              </a:rPr>
              <a:t>that you have heard about him and were taught in him, as the truth is in Jesus, to put off your old self, which belongs to your former manner of life and is corrupt through deceitful desires and to be renewed in the spirit of your minds, and to put on the new self, created after the likeness of God in true righteousness and holiness.” </a:t>
            </a:r>
            <a:endParaRPr lang="en-US" altLang="en-US" sz="4000" b="1" dirty="0" smtClean="0">
              <a:effectLst>
                <a:outerShdw blurRad="38100" dist="38100" dir="2700000" algn="tl">
                  <a:srgbClr val="000000">
                    <a:alpha val="43137"/>
                  </a:srgbClr>
                </a:outerShdw>
              </a:effectLst>
              <a:latin typeface="Nyala" panose="02000504070300020003" pitchFamily="2" charset="0"/>
            </a:endParaRPr>
          </a:p>
          <a:p>
            <a:pPr marL="0" indent="0" algn="just">
              <a:buNone/>
            </a:pPr>
            <a:r>
              <a:rPr lang="en-US" altLang="en-US" sz="4000" b="1" dirty="0" smtClean="0">
                <a:effectLst>
                  <a:outerShdw blurRad="38100" dist="38100" dir="2700000" algn="tl">
                    <a:srgbClr val="000000">
                      <a:alpha val="43137"/>
                    </a:srgbClr>
                  </a:outerShdw>
                </a:effectLst>
                <a:latin typeface="Nyala" panose="02000504070300020003" pitchFamily="2" charset="0"/>
              </a:rPr>
              <a:t>(</a:t>
            </a:r>
            <a:r>
              <a:rPr lang="en-US" altLang="en-US" sz="4000" b="1" dirty="0">
                <a:effectLst>
                  <a:outerShdw blurRad="38100" dist="38100" dir="2700000" algn="tl">
                    <a:srgbClr val="000000">
                      <a:alpha val="43137"/>
                    </a:srgbClr>
                  </a:outerShdw>
                </a:effectLst>
                <a:latin typeface="Nyala" panose="02000504070300020003" pitchFamily="2" charset="0"/>
              </a:rPr>
              <a:t>Ephesians 4:21-24)</a:t>
            </a:r>
            <a:endParaRPr lang="en-US" altLang="en-US" sz="4000" b="1" dirty="0" smtClean="0">
              <a:effectLst>
                <a:outerShdw blurRad="38100" dist="38100" dir="2700000" algn="tl">
                  <a:srgbClr val="000000">
                    <a:alpha val="43137"/>
                  </a:srgbClr>
                </a:outerShdw>
              </a:effectLst>
              <a:latin typeface="Nyala" panose="02000504070300020003" pitchFamily="2" charset="0"/>
            </a:endParaRPr>
          </a:p>
        </p:txBody>
      </p:sp>
    </p:spTree>
    <p:extLst>
      <p:ext uri="{BB962C8B-B14F-4D97-AF65-F5344CB8AC3E}">
        <p14:creationId xmlns:p14="http://schemas.microsoft.com/office/powerpoint/2010/main" val="140470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17646</TotalTime>
  <Words>551</Words>
  <Application>Microsoft Office PowerPoint</Application>
  <PresentationFormat>On-screen Show (4:3)</PresentationFormat>
  <Paragraphs>36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Graceway Media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Brown</dc:creator>
  <cp:lastModifiedBy>Kent E Heaton</cp:lastModifiedBy>
  <cp:revision>182</cp:revision>
  <dcterms:created xsi:type="dcterms:W3CDTF">2013-10-29T14:12:12Z</dcterms:created>
  <dcterms:modified xsi:type="dcterms:W3CDTF">2014-01-28T14:14:11Z</dcterms:modified>
</cp:coreProperties>
</file>