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FFFC"/>
    <a:srgbClr val="E5E3FF"/>
    <a:srgbClr val="212125"/>
    <a:srgbClr val="383838"/>
    <a:srgbClr val="E3DED1"/>
    <a:srgbClr val="60463B"/>
    <a:srgbClr val="2A291A"/>
    <a:srgbClr val="372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46B65-2898-4505-B147-D157F0C3DAD4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62954-F15C-4BDA-AC76-BAD3A1D88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6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96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idx="10"/>
          </p:nvPr>
        </p:nvSpPr>
        <p:spPr>
          <a:xfrm>
            <a:off x="174124" y="122899"/>
            <a:ext cx="6893208" cy="6605801"/>
          </a:xfrm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73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33153" y="122897"/>
            <a:ext cx="8880255" cy="6575079"/>
          </a:xfrm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64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E6D8286-FD7A-4F11-A6E2-33396CE1AB3F}" type="datetimeFigureOut">
              <a:rPr lang="en-US" altLang="en-US"/>
              <a:pPr/>
              <a:t>2/4/2014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D4D1275-C8EC-4CC4-863F-5764D04BB6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EFFFC"/>
          </a:solidFill>
          <a:latin typeface="+mn-lt"/>
          <a:ea typeface="MS PGothic" pitchFamily="34" charset="-128"/>
          <a:cs typeface="Book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CEFFFC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CEFFFC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CEFFFC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CEFFFC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CEFFFC"/>
          </a:solidFill>
          <a:latin typeface="+mn-lt"/>
          <a:ea typeface="MS PGothic" pitchFamily="34" charset="-128"/>
          <a:cs typeface="Book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CEFFFC"/>
          </a:solidFill>
          <a:latin typeface="+mn-lt"/>
          <a:ea typeface="MS PGothic" pitchFamily="34" charset="-128"/>
          <a:cs typeface="Book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CEFFFC"/>
          </a:solidFill>
          <a:latin typeface="+mn-lt"/>
          <a:ea typeface="MS PGothic" pitchFamily="34" charset="-128"/>
          <a:cs typeface="Book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CEFFFC"/>
          </a:solidFill>
          <a:latin typeface="+mn-lt"/>
          <a:ea typeface="MS PGothic" pitchFamily="34" charset="-128"/>
          <a:cs typeface="Book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CEFFFC"/>
          </a:solidFill>
          <a:latin typeface="+mn-lt"/>
          <a:ea typeface="MS PGothic" pitchFamily="34" charset="-128"/>
          <a:cs typeface="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3580" y="3760470"/>
            <a:ext cx="337185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174625" y="122238"/>
            <a:ext cx="8775065" cy="66071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ANXIETY WILL DRAIN YOUR FAITH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Matthew 6:25 – anxious about your life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Matthew 6:27 – anxiety profits nothing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Matthew 6:28 – anxious about clothing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Matthew 6:31 – anxious about food, drink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Matthew 6:34 – anxious about tomorrow</a:t>
            </a:r>
          </a:p>
          <a:p>
            <a:pPr marL="0" indent="0" algn="just">
              <a:buNone/>
            </a:pP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marL="0" indent="0" algn="just">
              <a:buNone/>
            </a:pPr>
            <a:endPara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marL="0" indent="0" algn="just">
              <a:buNone/>
            </a:pP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marL="0" indent="0" algn="just">
              <a:buNone/>
            </a:pPr>
            <a:endPara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174625" y="122238"/>
            <a:ext cx="8775065" cy="66071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WHAT IS ANXIETY?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Being uneasy or “worried” about what might happen; apprehensive, eagerly wishing.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Can be debilitating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1 Corinthians 12:25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2 Corinthians 11:28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Philippians 2:20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marL="0" indent="0" algn="just">
              <a:buNone/>
            </a:pPr>
            <a:endPara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27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174625" y="122238"/>
            <a:ext cx="8775065" cy="66071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ANXIETY DOESN’T HELP US?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It doesn’t help us – Matthew 6:27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It divides us from what’s important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Matthew 6:24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1 Corinthians 7:32-35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Are you anxious about…</a:t>
            </a:r>
          </a:p>
          <a:p>
            <a:pPr marL="457200" lvl="1" indent="0" algn="just">
              <a:buNone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Money 		School</a:t>
            </a:r>
          </a:p>
          <a:p>
            <a:pPr marL="457200" lvl="1" indent="0" algn="just">
              <a:buNone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Food 			Bills</a:t>
            </a:r>
          </a:p>
          <a:p>
            <a:pPr marL="457200" lvl="1" indent="0" algn="just">
              <a:buNone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Kids 			Work</a:t>
            </a:r>
          </a:p>
          <a:p>
            <a:pPr marL="457200" lvl="1" indent="0" algn="just">
              <a:buNone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Politics 		Etc.</a:t>
            </a:r>
          </a:p>
          <a:p>
            <a:pPr marL="457200" lvl="1" indent="0" algn="just">
              <a:buNone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marL="0" indent="0" algn="just">
              <a:buNone/>
            </a:pPr>
            <a:endPara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2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174625" y="122238"/>
            <a:ext cx="8775065" cy="66071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WHAT CAUSES ANXIETY?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Life – Matthew 6:25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Cares of this world – Luke 8:14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Unknown of tomorrow – Matthew 6:34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Trying to please others – 1 Corinthians 7:32-35</a:t>
            </a: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marL="457200" lvl="1" indent="0" algn="just">
              <a:buNone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marL="0" indent="0" algn="just">
              <a:buNone/>
            </a:pPr>
            <a:endPara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marL="0" indent="0" algn="just">
              <a:buNone/>
            </a:pP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marL="0" indent="0" algn="just">
              <a:buNone/>
            </a:pPr>
            <a:endPara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marL="0" indent="0" algn="just">
              <a:buNone/>
            </a:pP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174625" y="122238"/>
            <a:ext cx="8775065" cy="66071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OVERCOMING ANXIETY?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Count Your Blessings – Matthew 6:25, 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26, 28-30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Find Contentment – 1 Timothy 6:6-8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Prioritize Properly – 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Matthew 6:33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Live One Day At A Time – 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Matthew 6:34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Pray – 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Philippians 4:6-7; 1 Peter 5:7</a:t>
            </a:r>
          </a:p>
          <a:p>
            <a:pPr marL="0" indent="0" algn="just">
              <a:buNone/>
            </a:pPr>
            <a:endPara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marL="0" indent="0" algn="just">
              <a:buNone/>
            </a:pP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marL="0" indent="0" algn="just">
              <a:buNone/>
            </a:pPr>
            <a:endPara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marL="0" indent="0" algn="just">
              <a:buNone/>
            </a:pP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57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7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16501</TotalTime>
  <Words>168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Graceway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Brown</dc:creator>
  <cp:lastModifiedBy>Kent E Heaton</cp:lastModifiedBy>
  <cp:revision>146</cp:revision>
  <cp:lastPrinted>2014-01-13T16:26:40Z</cp:lastPrinted>
  <dcterms:created xsi:type="dcterms:W3CDTF">2013-10-29T14:12:12Z</dcterms:created>
  <dcterms:modified xsi:type="dcterms:W3CDTF">2014-02-04T19:11:20Z</dcterms:modified>
</cp:coreProperties>
</file>