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2"/>
  </p:notesMasterIdLst>
  <p:sldIdLst>
    <p:sldId id="265" r:id="rId4"/>
    <p:sldId id="256" r:id="rId5"/>
    <p:sldId id="257" r:id="rId6"/>
    <p:sldId id="260" r:id="rId7"/>
    <p:sldId id="259" r:id="rId8"/>
    <p:sldId id="261" r:id="rId9"/>
    <p:sldId id="258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C577-61CE-4301-B460-7A136D6C7DF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BC83B-4CDF-4685-95A3-6F511D1EC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4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CCFB7-836F-42E2-9516-4FA8A9668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87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B3E3E-C379-46A7-961B-BF1F47BB9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51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6103B-F37A-45E5-99FD-7B0D1340A7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050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B236E-0646-4D3E-8294-B0FB61FF7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069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B3138-CCF6-4A7A-8987-27F3BD5DB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367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7AB21-5552-4B43-8A3E-BF1445677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946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16B20-116A-41B2-91D7-EF801E59BC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0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21332-F861-4904-B1B5-581D32156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20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A015D-24C9-468F-A520-CAD217F90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4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CD035-A8A1-4F64-BA3F-FC199F0BB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783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29CB5-7985-424C-BF2C-23339DF9A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93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67A87-DE94-4A92-B4F7-C610AF51C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718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723C7-6F48-420F-983B-FBC0A51B87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709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552D6-91BD-407D-9B2E-FA41B56C8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439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B9CD3-A023-4E02-BAF3-0F0976421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2306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EF4C-4F93-430B-B90A-35522407A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9527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31DA-6E2A-41E1-87A6-946F933235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8866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85C0-B5D5-42B2-9213-642F59ADA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726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D52E1-B67B-40C8-9663-0507428DF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362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DC413-C093-43A2-8948-F64BB9FDC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619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8FF52-D7E8-46DA-9DB4-9911B7900F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947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B3FD1-384A-44A5-8C41-A94FA1308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20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92552-66FF-4BE8-9CF3-279D7F37F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5208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F213F-78AE-4F73-8F05-091B8E3ED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1800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FDD22-52C1-483A-B3D0-8416A6E08A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815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AE5A8-EAD6-4C98-82D3-18A6A1146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987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E45A0-2B09-40A4-805A-20AE52FC7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64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A99DF-D661-4748-A4AD-D5320CEC76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91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95F0E-FC9F-4348-9D00-A8278255C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7A1DB-1231-46C6-892E-ED0587F73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8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57A12-FBC0-43F6-969E-1CEFEB111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46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18F44-A865-4287-81D4-D7CC910D4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42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907A4-5994-4D20-9C4F-6F174EB21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44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91D101-CCB8-4B93-923E-7F81A08ED3B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42" name="Picture 118" descr="faith under fire_t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716553-9B46-47C4-8CE3-F3CD7324D52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18" name="Picture 122" descr="faith under fire_c_nv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9DF604-36B3-4B54-820F-B2522975C51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33" name="Picture 73" descr="faith under fire_c_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89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0" y="3048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3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"/>
            <a:ext cx="8686800" cy="4800600"/>
          </a:xfrm>
        </p:spPr>
        <p:txBody>
          <a:bodyPr/>
          <a:lstStyle/>
          <a:p>
            <a:r>
              <a:rPr lang="en-US" alt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Endured Previous Hardships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Their country and city had been destroyed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1:1-2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were taken as prisoners of war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1:6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Their names were changed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1:7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"/>
            <a:ext cx="8686800" cy="4800600"/>
          </a:xfrm>
        </p:spPr>
        <p:txBody>
          <a:bodyPr/>
          <a:lstStyle/>
          <a:p>
            <a:r>
              <a:rPr lang="en-US" alt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Endured Previous Hardships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Forced them into adopting Babylonian culture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1:5, 8-20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Deprived of religious freedoms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6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"/>
            <a:ext cx="8686800" cy="4800600"/>
          </a:xfrm>
        </p:spPr>
        <p:txBody>
          <a:bodyPr/>
          <a:lstStyle/>
          <a:p>
            <a:r>
              <a:rPr lang="en-US" alt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Demonstrated Daring Faith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went knowing it would lead to trouble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3:11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stood while others bowed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3:12</a:t>
            </a:r>
          </a:p>
        </p:txBody>
      </p:sp>
    </p:spTree>
    <p:extLst>
      <p:ext uri="{BB962C8B-B14F-4D97-AF65-F5344CB8AC3E}">
        <p14:creationId xmlns:p14="http://schemas.microsoft.com/office/powerpoint/2010/main" val="296628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457200"/>
            <a:ext cx="8686800" cy="4800600"/>
          </a:xfrm>
        </p:spPr>
        <p:txBody>
          <a:bodyPr/>
          <a:lstStyle/>
          <a:p>
            <a:r>
              <a:rPr lang="en-US" alt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Demonstrated Daring Faith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feared God more than man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3:15-17, </a:t>
            </a:r>
          </a:p>
          <a:p>
            <a:pPr marL="1028700" lvl="1" indent="-5715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“But if not, be it known to you, O king, that we will not serve your gods or worship the golden image that you have set up.” (v.18)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They endured this trial glorifying God.</a:t>
            </a:r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3:28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4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r>
              <a:rPr lang="en-US" altLang="en-US" sz="4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Build A Daring Faith</a:t>
            </a:r>
          </a:p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Look to the past</a:t>
            </a:r>
          </a:p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Opportunities may be challenging </a:t>
            </a:r>
          </a:p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Stand when others bow</a:t>
            </a:r>
          </a:p>
          <a:p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Fear God more than man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53000" y="3048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DANIEL 3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9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151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135</cp:revision>
  <dcterms:created xsi:type="dcterms:W3CDTF">2005-04-15T19:25:47Z</dcterms:created>
  <dcterms:modified xsi:type="dcterms:W3CDTF">2014-02-18T13:31:47Z</dcterms:modified>
</cp:coreProperties>
</file>