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FFC"/>
    <a:srgbClr val="E5E3FF"/>
    <a:srgbClr val="212125"/>
    <a:srgbClr val="383838"/>
    <a:srgbClr val="E3DED1"/>
    <a:srgbClr val="60463B"/>
    <a:srgbClr val="2A291A"/>
    <a:srgbClr val="372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1DB1-A3DC-4289-8ED6-29FB0555BCF0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08B5-F8A6-4A8E-82E3-3CBA6A10F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1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7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/>
          <p:cNvSpPr>
            <a:spLocks noGrp="1"/>
          </p:cNvSpPr>
          <p:nvPr>
            <p:ph idx="10"/>
          </p:nvPr>
        </p:nvSpPr>
        <p:spPr>
          <a:xfrm>
            <a:off x="174124" y="122899"/>
            <a:ext cx="6893208" cy="6605801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9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33153" y="122897"/>
            <a:ext cx="8880255" cy="6575079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B6EF721-8F63-4BC8-AD6C-2DA7C06D9DA9}" type="datetimeFigureOut">
              <a:rPr lang="en-US" altLang="en-US"/>
              <a:pPr/>
              <a:t>2/18/2014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6807D43-BF82-43B9-B2D8-BF6800C412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CEFFFC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CEFFFC"/>
          </a:solidFill>
          <a:latin typeface="+mn-lt"/>
          <a:ea typeface="MS PGothic" pitchFamily="34" charset="-128"/>
          <a:cs typeface="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8649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FEAR WILL DRAIN YOUR FAITH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Matthew 8:23-27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They perceive they are in real danger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“Why are you afraid, O you of little faith?”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8649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IS FEAR?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painful feeling of impending danger, evil, trouble, etc.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Anxiety and agitation caused by the presence of danger, evil, pain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Ecclesiastes 12:13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Peter 2:7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 algn="just">
              <a:buNone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8649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PROBLEM WITH FEAR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clouds our judgment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Genesis 15, 12, 20, 26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pushes us to our way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Jeremiah 10:23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It gives power to something other than God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Matthew 4:10; Deuteronomy 6:13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Judges 6:10; John 7:12-13, 12:42-43</a:t>
            </a:r>
          </a:p>
          <a:p>
            <a:pPr marL="457200" lvl="1" indent="0" algn="just">
              <a:buNone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8649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WHAT CAUSES FEAR?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perceived threat to our safety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Acts 4 &amp; 5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Threat of pain: emotionally, psychological, relational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John 12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Genesis 3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We can’t think of how God can protect us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Matthew 8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240030"/>
            <a:ext cx="8786495" cy="648938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OVERCOMING FEAR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Remember God Is With You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Acts 27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Isaiah 51:12-16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Obey God Anyway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 Kings 17:11-16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Value the Proper Things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John 12:42-43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174625" y="122238"/>
            <a:ext cx="8786495" cy="66071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OVERCOMING FEAR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Remember the Goal of Suffering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Romans 5:3-5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James 1:2-4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Remember Your Eternal Destiny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Philippians 1:21-23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Romans 8:18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17064</TotalTime>
  <Words>185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144</cp:revision>
  <cp:lastPrinted>2014-01-13T16:26:40Z</cp:lastPrinted>
  <dcterms:created xsi:type="dcterms:W3CDTF">2013-10-29T14:12:12Z</dcterms:created>
  <dcterms:modified xsi:type="dcterms:W3CDTF">2014-02-18T13:31:34Z</dcterms:modified>
</cp:coreProperties>
</file>