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49" r:id="rId2"/>
    <p:sldMasterId id="2147483650" r:id="rId3"/>
    <p:sldMasterId id="2147483684" r:id="rId4"/>
  </p:sldMasterIdLst>
  <p:notesMasterIdLst>
    <p:notesMasterId r:id="rId11"/>
  </p:notesMasterIdLst>
  <p:sldIdLst>
    <p:sldId id="256" r:id="rId5"/>
    <p:sldId id="258" r:id="rId6"/>
    <p:sldId id="259" r:id="rId7"/>
    <p:sldId id="257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53F92-4438-48AC-9A63-BB3DAD1B312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53FEE-E556-4FD1-B599-97778B34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4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63C5D-EFD7-4287-A1F8-AC00C1E6C1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53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32ED6-5DE6-4063-8BC1-9998C064D4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40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E2467-5B8F-40D5-A9CC-1C3A82050B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4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6181F-1331-43D6-AECA-5BA3BD74E6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861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C6333-6684-4F7E-80E7-3B230C52A3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277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FEA8C-2A37-4E7D-9214-C3C8BF797C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738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CE59B-A121-4361-B045-829871543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797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305092-40EC-4105-B061-179ED6275F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71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BC3B9-33A3-4FD1-95A9-E983560257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821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DE12A7-A0E1-4682-9599-DC03FCED7C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943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5D49A-7A72-45AC-BC2F-7670AA99F0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09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BE8C0-31F9-4657-8100-F633F13591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278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E4BEAC-E72E-4399-96C8-F6E20F278F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332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705D8-5BE8-401F-93B5-5D2A9213E7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051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23CBF-D262-4950-AF0B-292480F244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700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62969-BB98-4EF1-A0D5-36FDB5B727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379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59984-590C-441D-B82F-0047DA79E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508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08165D-FF63-46A7-82EB-83F02F32D3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350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6A89D-BF64-44A5-A1EF-7D34B080EF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46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A67AE-0108-4D2E-ABD6-9EBF9B1F13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379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6154B-A826-4DC5-98DE-4C3688E0DF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978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38453-5512-448C-84FF-0CDD976827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23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7D25A9-63FB-4D7C-900E-A5D2D6123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1536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295CD-B231-4942-A206-D729781A63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615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F0056-182E-497A-8F62-BAA65BBF92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361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43099-4F05-43F0-8833-A65E4AB805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230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69290-A59A-4C5B-9CDD-7DC56A112D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086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FE237B-EB6F-46C5-862C-29D554008F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148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CE72E-4D2F-4152-A896-F097BBABC3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876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DADDB-2CA9-4AA5-A3F9-4CC438077C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86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30938-2BA0-4756-BF43-278B2086FDD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38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AFC31-D54A-4143-B73B-80E5E3A2790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270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C98F0-107E-4133-8956-C09C267B25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9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66825-1F64-4B58-A04D-5C8746B7A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577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8AEE3-1F6E-4C97-B7B7-3C4F896D22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29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E5A047-F74F-4D72-8582-4BF07D2E467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53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EAB179-83E6-4446-B11C-86561A4608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821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3E834-74AD-48C1-A89D-B84E03510D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444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C52F8-8E39-48F5-A763-6EF266B271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4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A9F10-4D0B-4280-91A8-A171137F7C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62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336C22-BB08-470A-B43E-13102FF26D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05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E431D-4166-4866-B1CA-784AC7C505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82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80BB2-3885-47CB-9C91-10F7FDE22D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5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A537B-8CDE-4684-BD43-4F990F51CF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90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4BEB5EDB-BE16-4385-84FD-4B4C18FC9ED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18" descr="faith that works_t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13DBEF46-1AEB-415C-9FB3-6E40435AE87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3319" name="Picture 18" descr="faith that works_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8C810F42-37A7-4365-92AC-B52C25A1370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5607" name="Picture 17" descr="faith that works_c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0188ED0F-88B6-492F-8487-6A0D79B61FA9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3319" name="Picture 20" descr="faith that works_c_nt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04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57200"/>
            <a:ext cx="8382000" cy="6019800"/>
          </a:xfrm>
        </p:spPr>
        <p:txBody>
          <a:bodyPr/>
          <a:lstStyle/>
          <a:p>
            <a:pPr eaLnBrk="1" hangingPunct="1"/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JUSTIFIED BY FAITH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ü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Romans 3:21-5:5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ü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Romans 4:4 – “Now to the one who works, his wages are not counted as a gift but as his due.  And to the one who does not work but believes in him who justifies the ungodly, his faith is counted as righteousness…”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57200"/>
            <a:ext cx="8382000" cy="6019800"/>
          </a:xfrm>
        </p:spPr>
        <p:txBody>
          <a:bodyPr/>
          <a:lstStyle/>
          <a:p>
            <a:pPr eaLnBrk="1" hangingPunct="1"/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DOING THE WORKS OF GOD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ü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John 6:26-29 – “What must we do, to be doing the works of God?”</a:t>
            </a:r>
          </a:p>
          <a:p>
            <a:pPr algn="just" eaLnBrk="1" hangingPunct="1"/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1 Thessalonians 1:3	 	2 Timothy 3:21</a:t>
            </a:r>
          </a:p>
          <a:p>
            <a:pPr algn="just" eaLnBrk="1" hangingPunct="1"/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2 Thessalonians 		2:11 Titus 2:7</a:t>
            </a:r>
          </a:p>
          <a:p>
            <a:pPr algn="just" eaLnBrk="1" hangingPunct="1"/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1 Timothy 2:10 			Titus 2:14</a:t>
            </a:r>
          </a:p>
          <a:p>
            <a:pPr algn="just" eaLnBrk="1" hangingPunct="1"/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1 Timothy 6:18			James 1:22-25</a:t>
            </a:r>
          </a:p>
          <a:p>
            <a:pPr algn="just" eaLnBrk="1" hangingPunct="1"/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2 Timothy 2:21</a:t>
            </a:r>
          </a:p>
        </p:txBody>
      </p:sp>
    </p:spTree>
    <p:extLst>
      <p:ext uri="{BB962C8B-B14F-4D97-AF65-F5344CB8AC3E}">
        <p14:creationId xmlns:p14="http://schemas.microsoft.com/office/powerpoint/2010/main" val="132785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676400"/>
            <a:ext cx="8686800" cy="4876800"/>
          </a:xfrm>
        </p:spPr>
        <p:txBody>
          <a:bodyPr/>
          <a:lstStyle/>
          <a:p>
            <a:pPr marL="571500" indent="-571500" algn="just" eaLnBrk="1" hangingPunct="1">
              <a:buFont typeface="Wingdings" panose="05000000000000000000" pitchFamily="2" charset="2"/>
              <a:buChar char="ü"/>
            </a:pPr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James 2:17, 26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ü"/>
            </a:pPr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James 2:18-20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ü"/>
            </a:pPr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Faith Is Shown By Our Works </a:t>
            </a:r>
          </a:p>
          <a:p>
            <a:pPr marL="1028700" lvl="1" indent="-571500" algn="just" eaLnBrk="1" hangingPunct="1">
              <a:buFont typeface="Wingdings" panose="05000000000000000000" pitchFamily="2" charset="2"/>
              <a:buChar char="ü"/>
            </a:pPr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Hebrews 11:4 – Abel</a:t>
            </a:r>
          </a:p>
          <a:p>
            <a:pPr marL="1028700" lvl="1" indent="-571500" algn="just" eaLnBrk="1" hangingPunct="1">
              <a:buFont typeface="Wingdings" panose="05000000000000000000" pitchFamily="2" charset="2"/>
              <a:buChar char="ü"/>
            </a:pPr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Hebrews 11:7 – Noah </a:t>
            </a:r>
          </a:p>
          <a:p>
            <a:pPr marL="1028700" lvl="1" indent="-571500" algn="just" eaLnBrk="1" hangingPunct="1">
              <a:buFont typeface="Wingdings" panose="05000000000000000000" pitchFamily="2" charset="2"/>
              <a:buChar char="ü"/>
            </a:pPr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Hebrews 11:8 – Abraham</a:t>
            </a:r>
          </a:p>
          <a:p>
            <a:pPr marL="1028700" lvl="1" indent="-571500" algn="just" eaLnBrk="1" hangingPunct="1">
              <a:buFont typeface="Wingdings" panose="05000000000000000000" pitchFamily="2" charset="2"/>
              <a:buChar char="ü"/>
            </a:pPr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Hebrews 11:17 - Isaac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ü"/>
            </a:pPr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Working Faith Saves Us – James 2:14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905000"/>
            <a:ext cx="8381999" cy="4572000"/>
          </a:xfrm>
        </p:spPr>
        <p:txBody>
          <a:bodyPr/>
          <a:lstStyle/>
          <a:p>
            <a:pPr marL="571500" indent="-571500" algn="just" eaLnBrk="1" hangingPunct="1">
              <a:buFont typeface="Wingdings" panose="05000000000000000000" pitchFamily="2" charset="2"/>
              <a:buChar char="ü"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S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tudy 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G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od’s 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W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ord – 2 Timothy 2:15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ü"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F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aithfully Worship – 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H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ebrews 10:25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ü"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S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eek 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T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o 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H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elp Others – Galatians 6:1-2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ü"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S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hare 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Y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our Faith – 1 Thessalonians 1:8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ü"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D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o 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G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ood 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T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o All – Galatians 6:6-10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0" y="228600"/>
            <a:ext cx="4630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WORKS THAT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838200"/>
            <a:ext cx="4234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BUILD FAITH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2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3037</TotalTime>
  <Words>150</Words>
  <Application>Microsoft Office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Default Design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Kent E Heaton</cp:lastModifiedBy>
  <cp:revision>190</cp:revision>
  <dcterms:created xsi:type="dcterms:W3CDTF">2010-03-05T15:59:07Z</dcterms:created>
  <dcterms:modified xsi:type="dcterms:W3CDTF">2014-02-25T16:08:48Z</dcterms:modified>
</cp:coreProperties>
</file>