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FFC"/>
    <a:srgbClr val="E5E3FF"/>
    <a:srgbClr val="212125"/>
    <a:srgbClr val="383838"/>
    <a:srgbClr val="E3DED1"/>
    <a:srgbClr val="60463B"/>
    <a:srgbClr val="2A291A"/>
    <a:srgbClr val="372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0CC6-1443-4120-B518-3AB09F601F83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9098-3A2F-4ED9-91F2-6E5BB197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174124" y="122899"/>
            <a:ext cx="6893208" cy="6605801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3153" y="122897"/>
            <a:ext cx="8880255" cy="6575079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17367E2-4160-44A7-99BE-378FB42326BB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7B5CC4-3057-4FBD-A68D-67D7AB2A0A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Wise In Your Own Sight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Pursuing Instinct &amp; Personal Passions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 Hard Heart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Seeking To Establish Our Own Righteousness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Focusing On Physical, Not Spiritual Things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John 6:52-29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Corinthians 1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OVERCOMING IGNORANCE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Don’t Be Satisfied 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Psalm 119:65-72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Love The Lord And His Word 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John 14:23-24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 In The Lord 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10:17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Ask 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Mark 9:30-32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Set Your Minds On Things Above 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Colossians 3:2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Prioritize Submission </a:t>
            </a:r>
            <a:r>
              <a:rPr lang="en-US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– 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 John 2:3-6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THE PROBLEM WAS IGNORANCE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16:5-12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15 –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Jesus had just fed 4000 with 7 loaves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Matthew 14 –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Jesus had just fed 5000 with 5 loaves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IS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Ignorance = Lacking in knowledge of, education, experience, uninformed or unaware.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At one point we were all ignorant of God’s will and righteousness.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Ignorance is a state we find ourselves in and grow out of with knowledge, experience and understanding.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THE PROBLEM WITH CONTINUING IN IGNORANCE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keeps us from submitting to God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10:1-3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alienates us from God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Ephesians 4:17-18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keeps us in spiritual weakness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It keeps us unaware of our situation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Revelation 3:17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Proverbs 1:22-24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Proverbs 13:18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Proverbs 15:32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Wise In Your Own Sight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11:25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12:3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Wise In Your Own Sight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Pursuing Instinct &amp; Personal Passions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Peter 2:12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Wise In Your Own Sight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Pursuing Instinct &amp; Personal Passions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 Hard Heart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Ephesians 4:17-19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85507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WHAT CAUSES IGNORANCE?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Ignoring Instruction &amp; Wise Counsel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Being Wise In Your Own Sight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Pursuing Instinct &amp; Personal Passions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A Hard Heart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Seeking To Establish Our Own Righteousness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Romans 10:1-3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16240</TotalTime>
  <Words>313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146</cp:revision>
  <cp:lastPrinted>2014-01-13T16:26:40Z</cp:lastPrinted>
  <dcterms:created xsi:type="dcterms:W3CDTF">2013-10-29T14:12:12Z</dcterms:created>
  <dcterms:modified xsi:type="dcterms:W3CDTF">2014-03-06T15:37:32Z</dcterms:modified>
</cp:coreProperties>
</file>