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6F"/>
    <a:srgbClr val="EAEAEA"/>
    <a:srgbClr val="A6D6FE"/>
    <a:srgbClr val="DCD6BF"/>
    <a:srgbClr val="AB2F26"/>
    <a:srgbClr val="644A5C"/>
    <a:srgbClr val="CAC6B6"/>
    <a:srgbClr val="E6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95A86-2E5D-44CB-9C31-C2202B119DF9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ADB6A-6FCD-4183-8436-2D1A41F8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9437" y="134388"/>
            <a:ext cx="8883606" cy="5523357"/>
          </a:xfrm>
        </p:spPr>
        <p:txBody>
          <a:bodyPr anchor="ctr"/>
          <a:lstStyle>
            <a:lvl1pPr algn="ctr">
              <a:defRPr>
                <a:solidFill>
                  <a:srgbClr val="FCC26F"/>
                </a:solidFill>
              </a:defRPr>
            </a:lvl1pPr>
            <a:lvl2pPr algn="ctr">
              <a:defRPr>
                <a:solidFill>
                  <a:srgbClr val="FCC26F"/>
                </a:solidFill>
              </a:defRPr>
            </a:lvl2pPr>
            <a:lvl3pPr algn="ctr">
              <a:defRPr>
                <a:solidFill>
                  <a:srgbClr val="FCC26F"/>
                </a:solidFill>
              </a:defRPr>
            </a:lvl3pPr>
            <a:lvl4pPr algn="ctr">
              <a:defRPr>
                <a:solidFill>
                  <a:srgbClr val="FCC26F"/>
                </a:solidFill>
              </a:defRPr>
            </a:lvl4pPr>
            <a:lvl5pPr algn="ctr">
              <a:defRPr>
                <a:solidFill>
                  <a:srgbClr val="FCC26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4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9437" y="120949"/>
            <a:ext cx="8883606" cy="6645499"/>
          </a:xfrm>
        </p:spPr>
        <p:txBody>
          <a:bodyPr anchor="ctr"/>
          <a:lstStyle>
            <a:lvl1pPr algn="ctr">
              <a:defRPr>
                <a:solidFill>
                  <a:srgbClr val="FCC26F"/>
                </a:solidFill>
              </a:defRPr>
            </a:lvl1pPr>
            <a:lvl2pPr algn="ctr">
              <a:defRPr>
                <a:solidFill>
                  <a:srgbClr val="FCC26F"/>
                </a:solidFill>
              </a:defRPr>
            </a:lvl2pPr>
            <a:lvl3pPr algn="ctr">
              <a:defRPr>
                <a:solidFill>
                  <a:srgbClr val="FCC26F"/>
                </a:solidFill>
              </a:defRPr>
            </a:lvl3pPr>
            <a:lvl4pPr algn="ctr">
              <a:defRPr>
                <a:solidFill>
                  <a:srgbClr val="FCC26F"/>
                </a:solidFill>
              </a:defRPr>
            </a:lvl4pPr>
            <a:lvl5pPr algn="ctr">
              <a:defRPr>
                <a:solidFill>
                  <a:srgbClr val="FCC26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6D4A1140-369B-4536-90F7-43C482C3F7FD}" type="datetimeFigureOut">
              <a:rPr lang="en-US" altLang="en-US"/>
              <a:pPr/>
              <a:t>3/18/2014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229B066B-503C-4FDE-8003-4618B5925A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CC26F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CC26F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CC26F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CC26F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CC26F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217170"/>
            <a:ext cx="8883650" cy="544068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FIRST TEMPLE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Exodus 25:8 – “And let them make me a sanctuary, that I may dwell in their midst.”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Solomon’s Temple = 90’ X  30’ X 45’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Kings 5-8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125730"/>
            <a:ext cx="8883650" cy="553212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FIRST TEMPLE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Inside the Temple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Ark of the Covenant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Seven Candle Lampstand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Table of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Shewbread</a:t>
            </a: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Altar of Incense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Holy vessels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 Chronicles 36:18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Daniel 5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228600"/>
            <a:ext cx="8883650" cy="5429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FIRST TEMPLE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stood out because…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was a place of worship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was where they offered prayers and sacrifices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Of it’s physical size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Of it’s looks, sounds, and aromas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228600"/>
            <a:ext cx="8883650" cy="5429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PURPOSE OF THE TEMPLE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God didn’t actually dwell in the Temple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Kings 8:27; Isaiah 66:1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wasn’t for God’s benefit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Acts 17:24-25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was a place of dedication and offerings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served as identifying them as God’s people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228600"/>
            <a:ext cx="8883650" cy="5429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YOU ARE GOD’S TEMPLE</a:t>
            </a:r>
            <a:endParaRPr lang="en-US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John 1:14 – “And the word became flesh and dwelt (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tabernacled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 among us, and we have seen his glory, glory as of the only Son from the Father, full of grace and truth.”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Hebrews 2:14 – “Since therefore the children share in flesh and blood, he himself likewise partook of the same things…”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137160"/>
            <a:ext cx="8883650" cy="5520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YOU ARE GOD’S TEMPLE</a:t>
            </a:r>
            <a:endParaRPr lang="en-US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Corinthians 12 – We are one BODY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Corinthians 3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are God’s temple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God’s Spirit dwells in us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God’s temple is holy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are that temple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are Christ’s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Christ is God’s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Ephesians 2:11-22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39700" y="137160"/>
            <a:ext cx="8883650" cy="5520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VESSELS FOR HONORABLE USE</a:t>
            </a:r>
            <a:endParaRPr lang="en-US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should be set apart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should be honorable vessels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 Timothy 2:15, 20-21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should have purpose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25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21095</TotalTime>
  <Words>269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242</cp:revision>
  <dcterms:created xsi:type="dcterms:W3CDTF">2013-10-29T14:12:12Z</dcterms:created>
  <dcterms:modified xsi:type="dcterms:W3CDTF">2014-03-18T12:47:19Z</dcterms:modified>
</cp:coreProperties>
</file>