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Lst>
  <p:notesMasterIdLst>
    <p:notesMasterId r:id="rId15"/>
  </p:notesMasterIdLst>
  <p:sldIdLst>
    <p:sldId id="256" r:id="rId4"/>
    <p:sldId id="257" r:id="rId5"/>
    <p:sldId id="259" r:id="rId6"/>
    <p:sldId id="260" r:id="rId7"/>
    <p:sldId id="261" r:id="rId8"/>
    <p:sldId id="258" r:id="rId9"/>
    <p:sldId id="262" r:id="rId10"/>
    <p:sldId id="263" r:id="rId11"/>
    <p:sldId id="264" r:id="rId12"/>
    <p:sldId id="265" r:id="rId13"/>
    <p:sldId id="266"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B8859F-2BBF-4E47-AC61-2C54782A267F}" type="datetimeFigureOut">
              <a:rPr lang="en-US" smtClean="0"/>
              <a:t>3/24/2014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C5C6F7-E617-405B-9850-1922923B1318}" type="slidenum">
              <a:rPr lang="en-US" smtClean="0"/>
              <a:t>‹#›</a:t>
            </a:fld>
            <a:endParaRPr lang="en-US"/>
          </a:p>
        </p:txBody>
      </p:sp>
    </p:spTree>
    <p:extLst>
      <p:ext uri="{BB962C8B-B14F-4D97-AF65-F5344CB8AC3E}">
        <p14:creationId xmlns:p14="http://schemas.microsoft.com/office/powerpoint/2010/main" val="3873820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5767A7D-01A4-43EA-922E-ED37F3F24B7F}" type="slidenum">
              <a:rPr lang="en-US" altLang="en-US"/>
              <a:pPr/>
              <a:t>‹#›</a:t>
            </a:fld>
            <a:endParaRPr lang="en-US" altLang="en-US"/>
          </a:p>
        </p:txBody>
      </p:sp>
    </p:spTree>
    <p:extLst>
      <p:ext uri="{BB962C8B-B14F-4D97-AF65-F5344CB8AC3E}">
        <p14:creationId xmlns:p14="http://schemas.microsoft.com/office/powerpoint/2010/main" val="307148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ADA31FF-3913-4C02-B485-DCD454C9DBC3}" type="slidenum">
              <a:rPr lang="en-US" altLang="en-US"/>
              <a:pPr/>
              <a:t>‹#›</a:t>
            </a:fld>
            <a:endParaRPr lang="en-US" altLang="en-US"/>
          </a:p>
        </p:txBody>
      </p:sp>
    </p:spTree>
    <p:extLst>
      <p:ext uri="{BB962C8B-B14F-4D97-AF65-F5344CB8AC3E}">
        <p14:creationId xmlns:p14="http://schemas.microsoft.com/office/powerpoint/2010/main" val="1430648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FBA1AE0-E85F-47D6-8E84-0B532738ACBA}" type="slidenum">
              <a:rPr lang="en-US" altLang="en-US"/>
              <a:pPr/>
              <a:t>‹#›</a:t>
            </a:fld>
            <a:endParaRPr lang="en-US" altLang="en-US"/>
          </a:p>
        </p:txBody>
      </p:sp>
    </p:spTree>
    <p:extLst>
      <p:ext uri="{BB962C8B-B14F-4D97-AF65-F5344CB8AC3E}">
        <p14:creationId xmlns:p14="http://schemas.microsoft.com/office/powerpoint/2010/main" val="4250957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7FA0207-6030-432D-8D24-0F66B4D8AB0B}" type="slidenum">
              <a:rPr lang="en-US" altLang="en-US"/>
              <a:pPr/>
              <a:t>‹#›</a:t>
            </a:fld>
            <a:endParaRPr lang="en-US" altLang="en-US"/>
          </a:p>
        </p:txBody>
      </p:sp>
    </p:spTree>
    <p:extLst>
      <p:ext uri="{BB962C8B-B14F-4D97-AF65-F5344CB8AC3E}">
        <p14:creationId xmlns:p14="http://schemas.microsoft.com/office/powerpoint/2010/main" val="3251171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0F7847D-DE4C-46E0-AD84-5DFD28D9B13D}" type="slidenum">
              <a:rPr lang="en-US" altLang="en-US"/>
              <a:pPr/>
              <a:t>‹#›</a:t>
            </a:fld>
            <a:endParaRPr lang="en-US" altLang="en-US"/>
          </a:p>
        </p:txBody>
      </p:sp>
    </p:spTree>
    <p:extLst>
      <p:ext uri="{BB962C8B-B14F-4D97-AF65-F5344CB8AC3E}">
        <p14:creationId xmlns:p14="http://schemas.microsoft.com/office/powerpoint/2010/main" val="4097280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350B6E2-6688-4E9C-B53D-3A0B47C5C5B3}" type="slidenum">
              <a:rPr lang="en-US" altLang="en-US"/>
              <a:pPr/>
              <a:t>‹#›</a:t>
            </a:fld>
            <a:endParaRPr lang="en-US" altLang="en-US"/>
          </a:p>
        </p:txBody>
      </p:sp>
    </p:spTree>
    <p:extLst>
      <p:ext uri="{BB962C8B-B14F-4D97-AF65-F5344CB8AC3E}">
        <p14:creationId xmlns:p14="http://schemas.microsoft.com/office/powerpoint/2010/main" val="4032337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55B9259-ECAA-4FE7-B89F-BC37537F07DA}" type="slidenum">
              <a:rPr lang="en-US" altLang="en-US"/>
              <a:pPr/>
              <a:t>‹#›</a:t>
            </a:fld>
            <a:endParaRPr lang="en-US" altLang="en-US"/>
          </a:p>
        </p:txBody>
      </p:sp>
    </p:spTree>
    <p:extLst>
      <p:ext uri="{BB962C8B-B14F-4D97-AF65-F5344CB8AC3E}">
        <p14:creationId xmlns:p14="http://schemas.microsoft.com/office/powerpoint/2010/main" val="3982103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26BDA42-9678-4394-B634-3F09386B5178}" type="slidenum">
              <a:rPr lang="en-US" altLang="en-US"/>
              <a:pPr/>
              <a:t>‹#›</a:t>
            </a:fld>
            <a:endParaRPr lang="en-US" altLang="en-US"/>
          </a:p>
        </p:txBody>
      </p:sp>
    </p:spTree>
    <p:extLst>
      <p:ext uri="{BB962C8B-B14F-4D97-AF65-F5344CB8AC3E}">
        <p14:creationId xmlns:p14="http://schemas.microsoft.com/office/powerpoint/2010/main" val="1839313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9A52D77-E27F-4210-887B-7AD7D2A74EEA}" type="slidenum">
              <a:rPr lang="en-US" altLang="en-US"/>
              <a:pPr/>
              <a:t>‹#›</a:t>
            </a:fld>
            <a:endParaRPr lang="en-US" altLang="en-US"/>
          </a:p>
        </p:txBody>
      </p:sp>
    </p:spTree>
    <p:extLst>
      <p:ext uri="{BB962C8B-B14F-4D97-AF65-F5344CB8AC3E}">
        <p14:creationId xmlns:p14="http://schemas.microsoft.com/office/powerpoint/2010/main" val="1337019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92330E3-77B8-40A0-AE5C-EB31AE1AF2ED}" type="slidenum">
              <a:rPr lang="en-US" altLang="en-US"/>
              <a:pPr/>
              <a:t>‹#›</a:t>
            </a:fld>
            <a:endParaRPr lang="en-US" altLang="en-US"/>
          </a:p>
        </p:txBody>
      </p:sp>
    </p:spTree>
    <p:extLst>
      <p:ext uri="{BB962C8B-B14F-4D97-AF65-F5344CB8AC3E}">
        <p14:creationId xmlns:p14="http://schemas.microsoft.com/office/powerpoint/2010/main" val="471865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E24A5EC-E9E9-4018-A561-5EAA5E6C31EB}" type="slidenum">
              <a:rPr lang="en-US" altLang="en-US"/>
              <a:pPr/>
              <a:t>‹#›</a:t>
            </a:fld>
            <a:endParaRPr lang="en-US" altLang="en-US"/>
          </a:p>
        </p:txBody>
      </p:sp>
    </p:spTree>
    <p:extLst>
      <p:ext uri="{BB962C8B-B14F-4D97-AF65-F5344CB8AC3E}">
        <p14:creationId xmlns:p14="http://schemas.microsoft.com/office/powerpoint/2010/main" val="2411484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8847626-163B-42BD-A10F-29F168B6FBB0}" type="slidenum">
              <a:rPr lang="en-US" altLang="en-US"/>
              <a:pPr/>
              <a:t>‹#›</a:t>
            </a:fld>
            <a:endParaRPr lang="en-US" altLang="en-US"/>
          </a:p>
        </p:txBody>
      </p:sp>
    </p:spTree>
    <p:extLst>
      <p:ext uri="{BB962C8B-B14F-4D97-AF65-F5344CB8AC3E}">
        <p14:creationId xmlns:p14="http://schemas.microsoft.com/office/powerpoint/2010/main" val="281162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3570A83-803D-489F-9134-7140554204E0}" type="slidenum">
              <a:rPr lang="en-US" altLang="en-US"/>
              <a:pPr/>
              <a:t>‹#›</a:t>
            </a:fld>
            <a:endParaRPr lang="en-US" altLang="en-US"/>
          </a:p>
        </p:txBody>
      </p:sp>
    </p:spTree>
    <p:extLst>
      <p:ext uri="{BB962C8B-B14F-4D97-AF65-F5344CB8AC3E}">
        <p14:creationId xmlns:p14="http://schemas.microsoft.com/office/powerpoint/2010/main" val="1210190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F8E158B-1FCE-4B0C-8ADF-9920299455BE}" type="slidenum">
              <a:rPr lang="en-US" altLang="en-US"/>
              <a:pPr/>
              <a:t>‹#›</a:t>
            </a:fld>
            <a:endParaRPr lang="en-US" altLang="en-US"/>
          </a:p>
        </p:txBody>
      </p:sp>
    </p:spTree>
    <p:extLst>
      <p:ext uri="{BB962C8B-B14F-4D97-AF65-F5344CB8AC3E}">
        <p14:creationId xmlns:p14="http://schemas.microsoft.com/office/powerpoint/2010/main" val="789124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92BC9EA-5F6E-474A-9534-4D6A17E9C52C}" type="slidenum">
              <a:rPr lang="en-US" altLang="en-US"/>
              <a:pPr/>
              <a:t>‹#›</a:t>
            </a:fld>
            <a:endParaRPr lang="en-US" altLang="en-US"/>
          </a:p>
        </p:txBody>
      </p:sp>
    </p:spTree>
    <p:extLst>
      <p:ext uri="{BB962C8B-B14F-4D97-AF65-F5344CB8AC3E}">
        <p14:creationId xmlns:p14="http://schemas.microsoft.com/office/powerpoint/2010/main" val="2295353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3DA0723-AA64-4B01-BE7E-078E8F97BC45}" type="slidenum">
              <a:rPr lang="en-US" altLang="en-US"/>
              <a:pPr/>
              <a:t>‹#›</a:t>
            </a:fld>
            <a:endParaRPr lang="en-US" altLang="en-US"/>
          </a:p>
        </p:txBody>
      </p:sp>
    </p:spTree>
    <p:extLst>
      <p:ext uri="{BB962C8B-B14F-4D97-AF65-F5344CB8AC3E}">
        <p14:creationId xmlns:p14="http://schemas.microsoft.com/office/powerpoint/2010/main" val="3929395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2740CAB-BFE8-43AF-8646-20AF1661EEB2}" type="slidenum">
              <a:rPr lang="en-US" altLang="en-US"/>
              <a:pPr/>
              <a:t>‹#›</a:t>
            </a:fld>
            <a:endParaRPr lang="en-US" altLang="en-US"/>
          </a:p>
        </p:txBody>
      </p:sp>
    </p:spTree>
    <p:extLst>
      <p:ext uri="{BB962C8B-B14F-4D97-AF65-F5344CB8AC3E}">
        <p14:creationId xmlns:p14="http://schemas.microsoft.com/office/powerpoint/2010/main" val="1540086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02524E6-4204-4BB9-B0CC-1A160A61FDB1}" type="slidenum">
              <a:rPr lang="en-US" altLang="en-US"/>
              <a:pPr/>
              <a:t>‹#›</a:t>
            </a:fld>
            <a:endParaRPr lang="en-US" altLang="en-US"/>
          </a:p>
        </p:txBody>
      </p:sp>
    </p:spTree>
    <p:extLst>
      <p:ext uri="{BB962C8B-B14F-4D97-AF65-F5344CB8AC3E}">
        <p14:creationId xmlns:p14="http://schemas.microsoft.com/office/powerpoint/2010/main" val="2569099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F8F12CA-B738-44A7-81C1-D16DB1CEF1AA}" type="slidenum">
              <a:rPr lang="en-US" altLang="en-US"/>
              <a:pPr/>
              <a:t>‹#›</a:t>
            </a:fld>
            <a:endParaRPr lang="en-US" altLang="en-US"/>
          </a:p>
        </p:txBody>
      </p:sp>
    </p:spTree>
    <p:extLst>
      <p:ext uri="{BB962C8B-B14F-4D97-AF65-F5344CB8AC3E}">
        <p14:creationId xmlns:p14="http://schemas.microsoft.com/office/powerpoint/2010/main" val="4093469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CFBF778-0439-4DDE-842A-69769F68CA4B}" type="slidenum">
              <a:rPr lang="en-US" altLang="en-US"/>
              <a:pPr/>
              <a:t>‹#›</a:t>
            </a:fld>
            <a:endParaRPr lang="en-US" altLang="en-US"/>
          </a:p>
        </p:txBody>
      </p:sp>
    </p:spTree>
    <p:extLst>
      <p:ext uri="{BB962C8B-B14F-4D97-AF65-F5344CB8AC3E}">
        <p14:creationId xmlns:p14="http://schemas.microsoft.com/office/powerpoint/2010/main" val="2896886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86CA381-B24F-483B-BC94-9852EE0FDE6C}" type="slidenum">
              <a:rPr lang="en-US" altLang="en-US"/>
              <a:pPr/>
              <a:t>‹#›</a:t>
            </a:fld>
            <a:endParaRPr lang="en-US" altLang="en-US"/>
          </a:p>
        </p:txBody>
      </p:sp>
    </p:spTree>
    <p:extLst>
      <p:ext uri="{BB962C8B-B14F-4D97-AF65-F5344CB8AC3E}">
        <p14:creationId xmlns:p14="http://schemas.microsoft.com/office/powerpoint/2010/main" val="1632618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B4FD934-1C1D-4FA1-91D7-7D5A18210B6D}" type="slidenum">
              <a:rPr lang="en-US" altLang="en-US"/>
              <a:pPr/>
              <a:t>‹#›</a:t>
            </a:fld>
            <a:endParaRPr lang="en-US" altLang="en-US"/>
          </a:p>
        </p:txBody>
      </p:sp>
    </p:spTree>
    <p:extLst>
      <p:ext uri="{BB962C8B-B14F-4D97-AF65-F5344CB8AC3E}">
        <p14:creationId xmlns:p14="http://schemas.microsoft.com/office/powerpoint/2010/main" val="263402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FCDB562-970B-4EDE-B759-FDCCDE04FBE8}" type="slidenum">
              <a:rPr lang="en-US" altLang="en-US"/>
              <a:pPr/>
              <a:t>‹#›</a:t>
            </a:fld>
            <a:endParaRPr lang="en-US" altLang="en-US"/>
          </a:p>
        </p:txBody>
      </p:sp>
    </p:spTree>
    <p:extLst>
      <p:ext uri="{BB962C8B-B14F-4D97-AF65-F5344CB8AC3E}">
        <p14:creationId xmlns:p14="http://schemas.microsoft.com/office/powerpoint/2010/main" val="4079152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D6C28AB-6A2A-4251-80AE-6392AF46889F}" type="slidenum">
              <a:rPr lang="en-US" altLang="en-US"/>
              <a:pPr/>
              <a:t>‹#›</a:t>
            </a:fld>
            <a:endParaRPr lang="en-US" altLang="en-US"/>
          </a:p>
        </p:txBody>
      </p:sp>
    </p:spTree>
    <p:extLst>
      <p:ext uri="{BB962C8B-B14F-4D97-AF65-F5344CB8AC3E}">
        <p14:creationId xmlns:p14="http://schemas.microsoft.com/office/powerpoint/2010/main" val="4075631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A67BFD4-7B50-4653-AFC8-66CFF079E317}" type="slidenum">
              <a:rPr lang="en-US" altLang="en-US"/>
              <a:pPr/>
              <a:t>‹#›</a:t>
            </a:fld>
            <a:endParaRPr lang="en-US" altLang="en-US"/>
          </a:p>
        </p:txBody>
      </p:sp>
    </p:spTree>
    <p:extLst>
      <p:ext uri="{BB962C8B-B14F-4D97-AF65-F5344CB8AC3E}">
        <p14:creationId xmlns:p14="http://schemas.microsoft.com/office/powerpoint/2010/main" val="222754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0F44C2D-9315-4A12-8A20-09184F6F0293}" type="slidenum">
              <a:rPr lang="en-US" altLang="en-US"/>
              <a:pPr/>
              <a:t>‹#›</a:t>
            </a:fld>
            <a:endParaRPr lang="en-US" altLang="en-US"/>
          </a:p>
        </p:txBody>
      </p:sp>
    </p:spTree>
    <p:extLst>
      <p:ext uri="{BB962C8B-B14F-4D97-AF65-F5344CB8AC3E}">
        <p14:creationId xmlns:p14="http://schemas.microsoft.com/office/powerpoint/2010/main" val="2881910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C3BACDF-CD92-454E-B926-34A4FDEF5CDB}" type="slidenum">
              <a:rPr lang="en-US" altLang="en-US"/>
              <a:pPr/>
              <a:t>‹#›</a:t>
            </a:fld>
            <a:endParaRPr lang="en-US" altLang="en-US"/>
          </a:p>
        </p:txBody>
      </p:sp>
    </p:spTree>
    <p:extLst>
      <p:ext uri="{BB962C8B-B14F-4D97-AF65-F5344CB8AC3E}">
        <p14:creationId xmlns:p14="http://schemas.microsoft.com/office/powerpoint/2010/main" val="2212549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333CA54-34C7-452D-A5B0-2507BBE526E7}" type="slidenum">
              <a:rPr lang="en-US" altLang="en-US"/>
              <a:pPr/>
              <a:t>‹#›</a:t>
            </a:fld>
            <a:endParaRPr lang="en-US" altLang="en-US"/>
          </a:p>
        </p:txBody>
      </p:sp>
    </p:spTree>
    <p:extLst>
      <p:ext uri="{BB962C8B-B14F-4D97-AF65-F5344CB8AC3E}">
        <p14:creationId xmlns:p14="http://schemas.microsoft.com/office/powerpoint/2010/main" val="330382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F5DB90A-7C75-49BA-AEC1-7C3E711D3E1B}" type="slidenum">
              <a:rPr lang="en-US" altLang="en-US"/>
              <a:pPr/>
              <a:t>‹#›</a:t>
            </a:fld>
            <a:endParaRPr lang="en-US" altLang="en-US"/>
          </a:p>
        </p:txBody>
      </p:sp>
    </p:spTree>
    <p:extLst>
      <p:ext uri="{BB962C8B-B14F-4D97-AF65-F5344CB8AC3E}">
        <p14:creationId xmlns:p14="http://schemas.microsoft.com/office/powerpoint/2010/main" val="274283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7357FE9-9AF0-4C77-AFDD-E4844CB74999}" type="slidenum">
              <a:rPr lang="en-US" altLang="en-US"/>
              <a:pPr/>
              <a:t>‹#›</a:t>
            </a:fld>
            <a:endParaRPr lang="en-US" altLang="en-US"/>
          </a:p>
        </p:txBody>
      </p:sp>
    </p:spTree>
    <p:extLst>
      <p:ext uri="{BB962C8B-B14F-4D97-AF65-F5344CB8AC3E}">
        <p14:creationId xmlns:p14="http://schemas.microsoft.com/office/powerpoint/2010/main" val="4014211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870D00D-9FCB-4FCF-948B-AC72B938FED7}" type="slidenum">
              <a:rPr lang="en-US" altLang="en-US"/>
              <a:pPr/>
              <a:t>‹#›</a:t>
            </a:fld>
            <a:endParaRPr lang="en-US" altLang="en-US"/>
          </a:p>
        </p:txBody>
      </p:sp>
    </p:spTree>
    <p:extLst>
      <p:ext uri="{BB962C8B-B14F-4D97-AF65-F5344CB8AC3E}">
        <p14:creationId xmlns:p14="http://schemas.microsoft.com/office/powerpoint/2010/main" val="2295541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C25728C-2560-4E44-9EC1-B2C90416950E}" type="slidenum">
              <a:rPr lang="en-US" altLang="en-US"/>
              <a:pPr/>
              <a:t>‹#›</a:t>
            </a:fld>
            <a:endParaRPr lang="en-US" altLang="en-US"/>
          </a:p>
        </p:txBody>
      </p:sp>
    </p:spTree>
    <p:extLst>
      <p:ext uri="{BB962C8B-B14F-4D97-AF65-F5344CB8AC3E}">
        <p14:creationId xmlns:p14="http://schemas.microsoft.com/office/powerpoint/2010/main" val="3300223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3A567A7-E096-43D2-A237-2E77F87AB1F1}" type="slidenum">
              <a:rPr lang="en-US" altLang="en-US"/>
              <a:pPr/>
              <a:t>‹#›</a:t>
            </a:fld>
            <a:endParaRPr lang="en-US" altLang="en-US"/>
          </a:p>
        </p:txBody>
      </p:sp>
    </p:spTree>
    <p:extLst>
      <p:ext uri="{BB962C8B-B14F-4D97-AF65-F5344CB8AC3E}">
        <p14:creationId xmlns:p14="http://schemas.microsoft.com/office/powerpoint/2010/main" val="776062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560F4A5-5C25-4E1B-93F2-AE78A9A62CC9}" type="slidenum">
              <a:rPr lang="en-US" altLang="en-US"/>
              <a:pPr/>
              <a:t>‹#›</a:t>
            </a:fld>
            <a:endParaRPr lang="en-US" altLang="en-US"/>
          </a:p>
        </p:txBody>
      </p:sp>
      <p:pic>
        <p:nvPicPr>
          <p:cNvPr id="1249" name="Picture 225" descr="Radical Repentance_std_t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2179576-4420-4949-8DB7-4C862922FD2F}" type="slidenum">
              <a:rPr lang="en-US" altLang="en-US"/>
              <a:pPr/>
              <a:t>‹#›</a:t>
            </a:fld>
            <a:endParaRPr lang="en-US" altLang="en-US"/>
          </a:p>
        </p:txBody>
      </p:sp>
      <p:pic>
        <p:nvPicPr>
          <p:cNvPr id="4329" name="Picture 233" descr="Radical Repentance_std_c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D59B4EF-B473-4839-AECE-C8FBDF5B1049}" type="slidenum">
              <a:rPr lang="en-US" altLang="en-US"/>
              <a:pPr/>
              <a:t>‹#›</a:t>
            </a:fld>
            <a:endParaRPr lang="en-US" altLang="en-US"/>
          </a:p>
        </p:txBody>
      </p:sp>
      <p:pic>
        <p:nvPicPr>
          <p:cNvPr id="15486" name="Picture 126" descr="Radical Repentance_std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4114800"/>
            <a:ext cx="6324600" cy="646331"/>
          </a:xfrm>
          <a:prstGeom prst="rect">
            <a:avLst/>
          </a:prstGeom>
          <a:noFill/>
        </p:spPr>
        <p:txBody>
          <a:bodyPr wrap="square" rtlCol="0">
            <a:spAutoFit/>
          </a:bodyPr>
          <a:lstStyle/>
          <a:p>
            <a:pPr algn="ctr"/>
            <a:r>
              <a:rPr lang="en-US" sz="3600" b="1" dirty="0" smtClean="0">
                <a:solidFill>
                  <a:schemeClr val="bg1">
                    <a:lumMod val="85000"/>
                  </a:schemeClr>
                </a:solidFill>
                <a:effectLst>
                  <a:outerShdw blurRad="38100" dist="38100" dir="2700000" algn="tl">
                    <a:srgbClr val="000000">
                      <a:alpha val="43137"/>
                    </a:srgbClr>
                  </a:outerShdw>
                </a:effectLst>
                <a:latin typeface="Footlight MT Light" panose="0204060206030A020304" pitchFamily="18" charset="0"/>
              </a:rPr>
              <a:t>JONAH 1</a:t>
            </a:r>
            <a:endParaRPr lang="en-US" sz="3600" b="1" dirty="0">
              <a:solidFill>
                <a:schemeClr val="bg1">
                  <a:lumMod val="85000"/>
                </a:schemeClr>
              </a:solidFill>
              <a:effectLst>
                <a:outerShdw blurRad="38100" dist="38100" dir="2700000" algn="tl">
                  <a:srgbClr val="000000">
                    <a:alpha val="43137"/>
                  </a:srgbClr>
                </a:outerShdw>
              </a:effectLst>
              <a:latin typeface="Footlight MT Light" panose="0204060206030A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152400" y="152400"/>
            <a:ext cx="8839200" cy="6553200"/>
          </a:xfrm>
        </p:spPr>
        <p:txBody>
          <a:bodyPr/>
          <a:lstStyle/>
          <a:p>
            <a:pPr algn="just"/>
            <a:r>
              <a:rPr lang="en-US" altLang="en-US" sz="3600" dirty="0" smtClean="0">
                <a:solidFill>
                  <a:schemeClr val="tx1">
                    <a:lumMod val="50000"/>
                    <a:lumOff val="50000"/>
                  </a:schemeClr>
                </a:solidFill>
                <a:effectLst>
                  <a:outerShdw blurRad="38100" dist="38100" dir="2700000" algn="tl">
                    <a:srgbClr val="000000">
                      <a:alpha val="43137"/>
                    </a:srgbClr>
                  </a:outerShdw>
                </a:effectLst>
                <a:latin typeface="Nyala" panose="02000504070300020003" pitchFamily="2" charset="0"/>
              </a:rPr>
              <a:t>“For God so loved the world, that he gave his only Son, that whoever believes in him should not perish but have eternal life.” (John 3:16)</a:t>
            </a:r>
          </a:p>
          <a:p>
            <a:pPr algn="just"/>
            <a:r>
              <a:rPr lang="en-US" altLang="en-US" sz="3600" dirty="0" smtClean="0">
                <a:effectLst>
                  <a:outerShdw blurRad="38100" dist="38100" dir="2700000" algn="tl">
                    <a:srgbClr val="000000">
                      <a:alpha val="43137"/>
                    </a:srgbClr>
                  </a:outerShdw>
                </a:effectLst>
                <a:latin typeface="Nyala" panose="02000504070300020003" pitchFamily="2" charset="0"/>
              </a:rPr>
              <a:t>“God is not slow to fulfill his promise as some count slowness, but is patient toward you, not wishing that any should perish, but that all should reach repentance…and will not let you be tempted beyond your ability, but with the temptation he will also provide the way of escape, that you may be able to endure it.” (2 Pet. 3:9/1 Cor. 10:13)</a:t>
            </a:r>
            <a:endParaRPr lang="en-US" altLang="en-US" sz="3600" dirty="0">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4260199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5909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228600"/>
            <a:ext cx="8839200" cy="5334000"/>
          </a:xfrm>
        </p:spPr>
        <p:txBody>
          <a:bodyPr/>
          <a:lstStyle/>
          <a:p>
            <a:r>
              <a:rPr lang="en-US" altLang="en-US" sz="4400" b="1" u="sng" dirty="0" smtClean="0">
                <a:effectLst>
                  <a:outerShdw blurRad="38100" dist="38100" dir="2700000" algn="tl">
                    <a:srgbClr val="000000">
                      <a:alpha val="43137"/>
                    </a:srgbClr>
                  </a:outerShdw>
                </a:effectLst>
                <a:latin typeface="Nyala" panose="02000504070300020003" pitchFamily="2" charset="0"/>
              </a:rPr>
              <a:t>REPENTANCE IS NEEDED</a:t>
            </a:r>
          </a:p>
          <a:p>
            <a:pPr marL="571500" indent="-571500" algn="just">
              <a:buFont typeface="Wingdings" panose="05000000000000000000" pitchFamily="2" charset="2"/>
              <a:buChar char="q"/>
            </a:pPr>
            <a:r>
              <a:rPr lang="en-US" altLang="en-US" sz="3600" b="1" dirty="0" smtClean="0">
                <a:effectLst>
                  <a:outerShdw blurRad="38100" dist="38100" dir="2700000" algn="tl">
                    <a:srgbClr val="000000">
                      <a:alpha val="43137"/>
                    </a:srgbClr>
                  </a:outerShdw>
                </a:effectLst>
                <a:latin typeface="Nyala" panose="02000504070300020003" pitchFamily="2" charset="0"/>
              </a:rPr>
              <a:t>He Attempted To Flee To </a:t>
            </a:r>
            <a:r>
              <a:rPr lang="en-US" altLang="en-US" sz="3600" b="1" dirty="0" err="1" smtClean="0">
                <a:effectLst>
                  <a:outerShdw blurRad="38100" dist="38100" dir="2700000" algn="tl">
                    <a:srgbClr val="000000">
                      <a:alpha val="43137"/>
                    </a:srgbClr>
                  </a:outerShdw>
                </a:effectLst>
                <a:latin typeface="Nyala" panose="02000504070300020003" pitchFamily="2" charset="0"/>
              </a:rPr>
              <a:t>Tarshish</a:t>
            </a:r>
            <a:endParaRPr lang="en-US" altLang="en-US" sz="3600" b="1" dirty="0" smtClean="0">
              <a:effectLst>
                <a:outerShdw blurRad="38100" dist="38100" dir="2700000" algn="tl">
                  <a:srgbClr val="000000">
                    <a:alpha val="43137"/>
                  </a:srgbClr>
                </a:outerShdw>
              </a:effectLst>
              <a:latin typeface="Nyala" panose="02000504070300020003" pitchFamily="2" charset="0"/>
            </a:endParaRPr>
          </a:p>
          <a:p>
            <a:pPr marL="571500" indent="-571500" algn="just">
              <a:buFont typeface="Wingdings" panose="05000000000000000000" pitchFamily="2" charset="2"/>
              <a:buChar char="q"/>
            </a:pPr>
            <a:r>
              <a:rPr lang="en-US" altLang="en-US" sz="3600" b="1" dirty="0" smtClean="0">
                <a:effectLst>
                  <a:outerShdw blurRad="38100" dist="38100" dir="2700000" algn="tl">
                    <a:srgbClr val="000000">
                      <a:alpha val="43137"/>
                    </a:srgbClr>
                  </a:outerShdw>
                </a:effectLst>
                <a:latin typeface="Nyala" panose="02000504070300020003" pitchFamily="2" charset="0"/>
              </a:rPr>
              <a:t>He Slept Through The Storm</a:t>
            </a:r>
          </a:p>
          <a:p>
            <a:pPr marL="571500" indent="-571500" algn="just">
              <a:buFont typeface="Wingdings" panose="05000000000000000000" pitchFamily="2" charset="2"/>
              <a:buChar char="q"/>
            </a:pPr>
            <a:r>
              <a:rPr lang="en-US" altLang="en-US" sz="3600" b="1" dirty="0" smtClean="0">
                <a:effectLst>
                  <a:outerShdw blurRad="38100" dist="38100" dir="2700000" algn="tl">
                    <a:srgbClr val="000000">
                      <a:alpha val="43137"/>
                    </a:srgbClr>
                  </a:outerShdw>
                </a:effectLst>
                <a:latin typeface="Nyala" panose="02000504070300020003" pitchFamily="2" charset="0"/>
              </a:rPr>
              <a:t>His Actions Affected Others</a:t>
            </a:r>
            <a:endParaRPr lang="en-US" altLang="en-US" sz="3600" b="1" dirty="0">
              <a:effectLst>
                <a:outerShdw blurRad="38100" dist="38100" dir="2700000" algn="tl">
                  <a:srgbClr val="000000">
                    <a:alpha val="43137"/>
                  </a:srgbClr>
                </a:outerShdw>
              </a:effectLst>
              <a:latin typeface="Nyala" panose="02000504070300020003"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500"/>
                                  </p:stCondLst>
                                  <p:childTnLst>
                                    <p:set>
                                      <p:cBhvr>
                                        <p:cTn id="6" dur="1" fill="hold">
                                          <p:stCondLst>
                                            <p:cond delay="0"/>
                                          </p:stCondLst>
                                        </p:cTn>
                                        <p:tgtEl>
                                          <p:spTgt spid="3099">
                                            <p:txEl>
                                              <p:pRg st="1" end="1"/>
                                            </p:txEl>
                                          </p:spTgt>
                                        </p:tgtEl>
                                        <p:attrNameLst>
                                          <p:attrName>style.visibility</p:attrName>
                                        </p:attrNameLst>
                                      </p:cBhvr>
                                      <p:to>
                                        <p:strVal val="visible"/>
                                      </p:to>
                                    </p:set>
                                    <p:animEffect transition="in" filter="randombar(horizontal)">
                                      <p:cBhvr>
                                        <p:cTn id="7" dur="500"/>
                                        <p:tgtEl>
                                          <p:spTgt spid="3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99">
                                            <p:txEl>
                                              <p:pRg st="2" end="2"/>
                                            </p:txEl>
                                          </p:spTgt>
                                        </p:tgtEl>
                                        <p:attrNameLst>
                                          <p:attrName>style.visibility</p:attrName>
                                        </p:attrNameLst>
                                      </p:cBhvr>
                                      <p:to>
                                        <p:strVal val="visible"/>
                                      </p:to>
                                    </p:set>
                                    <p:animEffect transition="in" filter="randombar(horizontal)">
                                      <p:cBhvr>
                                        <p:cTn id="12" dur="500"/>
                                        <p:tgtEl>
                                          <p:spTgt spid="3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99">
                                            <p:txEl>
                                              <p:pRg st="3" end="3"/>
                                            </p:txEl>
                                          </p:spTgt>
                                        </p:tgtEl>
                                        <p:attrNameLst>
                                          <p:attrName>style.visibility</p:attrName>
                                        </p:attrNameLst>
                                      </p:cBhvr>
                                      <p:to>
                                        <p:strVal val="visible"/>
                                      </p:to>
                                    </p:set>
                                    <p:animEffect transition="in" filter="randombar(horizontal)">
                                      <p:cBhvr>
                                        <p:cTn id="17" dur="500"/>
                                        <p:tgtEl>
                                          <p:spTgt spid="3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228600"/>
            <a:ext cx="8839200" cy="5334000"/>
          </a:xfrm>
        </p:spPr>
        <p:txBody>
          <a:bodyPr/>
          <a:lstStyle/>
          <a:p>
            <a:r>
              <a:rPr lang="en-US" altLang="en-US" sz="4400" b="1" u="sng" dirty="0" smtClean="0">
                <a:effectLst>
                  <a:outerShdw blurRad="38100" dist="38100" dir="2700000" algn="tl">
                    <a:srgbClr val="000000">
                      <a:alpha val="43137"/>
                    </a:srgbClr>
                  </a:outerShdw>
                </a:effectLst>
                <a:latin typeface="Nyala" panose="02000504070300020003" pitchFamily="2" charset="0"/>
              </a:rPr>
              <a:t>REPENTANCE TAKES HUMILITY</a:t>
            </a:r>
          </a:p>
          <a:p>
            <a:pPr marL="571500" indent="-571500" algn="just">
              <a:buFont typeface="Wingdings" panose="05000000000000000000" pitchFamily="2" charset="2"/>
              <a:buChar char="q"/>
            </a:pPr>
            <a:r>
              <a:rPr lang="en-US" altLang="en-US" sz="3600" b="1" dirty="0" smtClean="0">
                <a:effectLst>
                  <a:outerShdw blurRad="38100" dist="38100" dir="2700000" algn="tl">
                    <a:srgbClr val="000000">
                      <a:alpha val="43137"/>
                    </a:srgbClr>
                  </a:outerShdw>
                </a:effectLst>
                <a:latin typeface="Nyala" panose="02000504070300020003" pitchFamily="2" charset="0"/>
              </a:rPr>
              <a:t>God Knows What Path We Are On</a:t>
            </a:r>
          </a:p>
          <a:p>
            <a:pPr marL="571500" indent="-571500" algn="just">
              <a:buFont typeface="Wingdings" panose="05000000000000000000" pitchFamily="2" charset="2"/>
              <a:buChar char="q"/>
            </a:pPr>
            <a:r>
              <a:rPr lang="en-US" altLang="en-US" sz="3600" b="1" dirty="0" smtClean="0">
                <a:effectLst>
                  <a:outerShdw blurRad="38100" dist="38100" dir="2700000" algn="tl">
                    <a:srgbClr val="000000">
                      <a:alpha val="43137"/>
                    </a:srgbClr>
                  </a:outerShdw>
                </a:effectLst>
                <a:latin typeface="Nyala" panose="02000504070300020003" pitchFamily="2" charset="0"/>
              </a:rPr>
              <a:t>Jonah Feared God</a:t>
            </a:r>
          </a:p>
          <a:p>
            <a:pPr marL="571500" indent="-571500" algn="just">
              <a:buFont typeface="Wingdings" panose="05000000000000000000" pitchFamily="2" charset="2"/>
              <a:buChar char="q"/>
            </a:pPr>
            <a:r>
              <a:rPr lang="en-US" altLang="en-US" sz="3600" b="1" dirty="0" smtClean="0">
                <a:effectLst>
                  <a:outerShdw blurRad="38100" dist="38100" dir="2700000" algn="tl">
                    <a:srgbClr val="000000">
                      <a:alpha val="43137"/>
                    </a:srgbClr>
                  </a:outerShdw>
                </a:effectLst>
                <a:latin typeface="Nyala" panose="02000504070300020003" pitchFamily="2" charset="0"/>
              </a:rPr>
              <a:t>Jonah Confessed What He Had Done</a:t>
            </a:r>
            <a:endParaRPr lang="en-US" altLang="en-US" sz="3600" b="1" dirty="0">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24762291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500"/>
                                  </p:stCondLst>
                                  <p:childTnLst>
                                    <p:set>
                                      <p:cBhvr>
                                        <p:cTn id="6" dur="1" fill="hold">
                                          <p:stCondLst>
                                            <p:cond delay="0"/>
                                          </p:stCondLst>
                                        </p:cTn>
                                        <p:tgtEl>
                                          <p:spTgt spid="3099">
                                            <p:txEl>
                                              <p:pRg st="1" end="1"/>
                                            </p:txEl>
                                          </p:spTgt>
                                        </p:tgtEl>
                                        <p:attrNameLst>
                                          <p:attrName>style.visibility</p:attrName>
                                        </p:attrNameLst>
                                      </p:cBhvr>
                                      <p:to>
                                        <p:strVal val="visible"/>
                                      </p:to>
                                    </p:set>
                                    <p:animEffect transition="in" filter="randombar(horizontal)">
                                      <p:cBhvr>
                                        <p:cTn id="7" dur="500"/>
                                        <p:tgtEl>
                                          <p:spTgt spid="3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99">
                                            <p:txEl>
                                              <p:pRg st="2" end="2"/>
                                            </p:txEl>
                                          </p:spTgt>
                                        </p:tgtEl>
                                        <p:attrNameLst>
                                          <p:attrName>style.visibility</p:attrName>
                                        </p:attrNameLst>
                                      </p:cBhvr>
                                      <p:to>
                                        <p:strVal val="visible"/>
                                      </p:to>
                                    </p:set>
                                    <p:animEffect transition="in" filter="randombar(horizontal)">
                                      <p:cBhvr>
                                        <p:cTn id="12" dur="500"/>
                                        <p:tgtEl>
                                          <p:spTgt spid="3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99">
                                            <p:txEl>
                                              <p:pRg st="3" end="3"/>
                                            </p:txEl>
                                          </p:spTgt>
                                        </p:tgtEl>
                                        <p:attrNameLst>
                                          <p:attrName>style.visibility</p:attrName>
                                        </p:attrNameLst>
                                      </p:cBhvr>
                                      <p:to>
                                        <p:strVal val="visible"/>
                                      </p:to>
                                    </p:set>
                                    <p:animEffect transition="in" filter="randombar(horizontal)">
                                      <p:cBhvr>
                                        <p:cTn id="17" dur="500"/>
                                        <p:tgtEl>
                                          <p:spTgt spid="3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228600"/>
            <a:ext cx="8839200" cy="5334000"/>
          </a:xfrm>
        </p:spPr>
        <p:txBody>
          <a:bodyPr/>
          <a:lstStyle/>
          <a:p>
            <a:r>
              <a:rPr lang="en-US" altLang="en-US" sz="4400" b="1" u="sng" dirty="0" smtClean="0">
                <a:effectLst>
                  <a:outerShdw blurRad="38100" dist="38100" dir="2700000" algn="tl">
                    <a:srgbClr val="000000">
                      <a:alpha val="43137"/>
                    </a:srgbClr>
                  </a:outerShdw>
                </a:effectLst>
                <a:latin typeface="Nyala" panose="02000504070300020003" pitchFamily="2" charset="0"/>
              </a:rPr>
              <a:t>REPENTANCE TAKES SACRIFICE</a:t>
            </a:r>
          </a:p>
          <a:p>
            <a:pPr marL="571500" indent="-571500" algn="just">
              <a:buFont typeface="Wingdings" panose="05000000000000000000" pitchFamily="2" charset="2"/>
              <a:buChar char="q"/>
            </a:pPr>
            <a:r>
              <a:rPr lang="en-US" altLang="en-US" sz="3600" b="1" dirty="0" smtClean="0">
                <a:effectLst>
                  <a:outerShdw blurRad="38100" dist="38100" dir="2700000" algn="tl">
                    <a:srgbClr val="000000">
                      <a:alpha val="43137"/>
                    </a:srgbClr>
                  </a:outerShdw>
                </a:effectLst>
                <a:latin typeface="Nyala" panose="02000504070300020003" pitchFamily="2" charset="0"/>
              </a:rPr>
              <a:t>The Answer To Repentance Is Self-sacrifice</a:t>
            </a:r>
          </a:p>
          <a:p>
            <a:pPr marL="571500" indent="-571500" algn="just">
              <a:buFont typeface="Wingdings" panose="05000000000000000000" pitchFamily="2" charset="2"/>
              <a:buChar char="q"/>
            </a:pPr>
            <a:r>
              <a:rPr lang="en-US" altLang="en-US" sz="3600" b="1" dirty="0" smtClean="0">
                <a:effectLst>
                  <a:outerShdw blurRad="38100" dist="38100" dir="2700000" algn="tl">
                    <a:srgbClr val="000000">
                      <a:alpha val="43137"/>
                    </a:srgbClr>
                  </a:outerShdw>
                </a:effectLst>
                <a:latin typeface="Nyala" panose="02000504070300020003" pitchFamily="2" charset="0"/>
              </a:rPr>
              <a:t>They Felt Bad &amp; Tried Their Way &amp; Failed</a:t>
            </a:r>
          </a:p>
          <a:p>
            <a:pPr marL="571500" indent="-571500" algn="just">
              <a:buFont typeface="Wingdings" panose="05000000000000000000" pitchFamily="2" charset="2"/>
              <a:buChar char="q"/>
            </a:pPr>
            <a:r>
              <a:rPr lang="en-US" altLang="en-US" sz="3600" b="1" dirty="0" smtClean="0">
                <a:effectLst>
                  <a:outerShdw blurRad="38100" dist="38100" dir="2700000" algn="tl">
                    <a:srgbClr val="000000">
                      <a:alpha val="43137"/>
                    </a:srgbClr>
                  </a:outerShdw>
                </a:effectLst>
                <a:latin typeface="Nyala" panose="02000504070300020003" pitchFamily="2" charset="0"/>
              </a:rPr>
              <a:t>Jonah’s Self-sacrifice Brought Them Closer To God</a:t>
            </a:r>
            <a:endParaRPr lang="en-US" altLang="en-US" sz="3600" b="1" dirty="0">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27703417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500"/>
                                  </p:stCondLst>
                                  <p:childTnLst>
                                    <p:set>
                                      <p:cBhvr>
                                        <p:cTn id="6" dur="1" fill="hold">
                                          <p:stCondLst>
                                            <p:cond delay="0"/>
                                          </p:stCondLst>
                                        </p:cTn>
                                        <p:tgtEl>
                                          <p:spTgt spid="3099">
                                            <p:txEl>
                                              <p:pRg st="1" end="1"/>
                                            </p:txEl>
                                          </p:spTgt>
                                        </p:tgtEl>
                                        <p:attrNameLst>
                                          <p:attrName>style.visibility</p:attrName>
                                        </p:attrNameLst>
                                      </p:cBhvr>
                                      <p:to>
                                        <p:strVal val="visible"/>
                                      </p:to>
                                    </p:set>
                                    <p:animEffect transition="in" filter="randombar(horizontal)">
                                      <p:cBhvr>
                                        <p:cTn id="7" dur="500"/>
                                        <p:tgtEl>
                                          <p:spTgt spid="3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99">
                                            <p:txEl>
                                              <p:pRg st="2" end="2"/>
                                            </p:txEl>
                                          </p:spTgt>
                                        </p:tgtEl>
                                        <p:attrNameLst>
                                          <p:attrName>style.visibility</p:attrName>
                                        </p:attrNameLst>
                                      </p:cBhvr>
                                      <p:to>
                                        <p:strVal val="visible"/>
                                      </p:to>
                                    </p:set>
                                    <p:animEffect transition="in" filter="randombar(horizontal)">
                                      <p:cBhvr>
                                        <p:cTn id="12" dur="500"/>
                                        <p:tgtEl>
                                          <p:spTgt spid="3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99">
                                            <p:txEl>
                                              <p:pRg st="3" end="3"/>
                                            </p:txEl>
                                          </p:spTgt>
                                        </p:tgtEl>
                                        <p:attrNameLst>
                                          <p:attrName>style.visibility</p:attrName>
                                        </p:attrNameLst>
                                      </p:cBhvr>
                                      <p:to>
                                        <p:strVal val="visible"/>
                                      </p:to>
                                    </p:set>
                                    <p:animEffect transition="in" filter="randombar(horizontal)">
                                      <p:cBhvr>
                                        <p:cTn id="17" dur="500"/>
                                        <p:tgtEl>
                                          <p:spTgt spid="3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228600"/>
            <a:ext cx="8839200" cy="5334000"/>
          </a:xfrm>
        </p:spPr>
        <p:txBody>
          <a:bodyPr/>
          <a:lstStyle/>
          <a:p>
            <a:r>
              <a:rPr lang="en-US" altLang="en-US" sz="4400" b="1" u="sng" dirty="0" smtClean="0">
                <a:effectLst>
                  <a:outerShdw blurRad="38100" dist="38100" dir="2700000" algn="tl">
                    <a:srgbClr val="000000">
                      <a:alpha val="43137"/>
                    </a:srgbClr>
                  </a:outerShdw>
                </a:effectLst>
                <a:latin typeface="Nyala" panose="02000504070300020003" pitchFamily="2" charset="0"/>
              </a:rPr>
              <a:t>REPENTANCE TAKES OBEDIENCE</a:t>
            </a:r>
          </a:p>
          <a:p>
            <a:pPr marL="571500" indent="-571500" algn="just">
              <a:buFont typeface="Wingdings" panose="05000000000000000000" pitchFamily="2" charset="2"/>
              <a:buChar char="q"/>
            </a:pPr>
            <a:r>
              <a:rPr lang="en-US" altLang="en-US" sz="3600" b="1" dirty="0" smtClean="0">
                <a:effectLst>
                  <a:outerShdw blurRad="38100" dist="38100" dir="2700000" algn="tl">
                    <a:srgbClr val="000000">
                      <a:alpha val="43137"/>
                    </a:srgbClr>
                  </a:outerShdw>
                </a:effectLst>
                <a:latin typeface="Nyala" panose="02000504070300020003" pitchFamily="2" charset="0"/>
              </a:rPr>
              <a:t>God Had Appointed A Way To Save Jonah</a:t>
            </a:r>
          </a:p>
          <a:p>
            <a:pPr marL="571500" indent="-571500" algn="just">
              <a:buFont typeface="Wingdings" panose="05000000000000000000" pitchFamily="2" charset="2"/>
              <a:buChar char="q"/>
            </a:pPr>
            <a:r>
              <a:rPr lang="en-US" altLang="en-US" sz="3600" b="1" dirty="0" smtClean="0">
                <a:effectLst>
                  <a:outerShdw blurRad="38100" dist="38100" dir="2700000" algn="tl">
                    <a:srgbClr val="000000">
                      <a:alpha val="43137"/>
                    </a:srgbClr>
                  </a:outerShdw>
                </a:effectLst>
                <a:latin typeface="Nyala" panose="02000504070300020003" pitchFamily="2" charset="0"/>
              </a:rPr>
              <a:t>Jonah Remembered The Word Of God</a:t>
            </a:r>
          </a:p>
          <a:p>
            <a:pPr marL="571500" indent="-571500" algn="just">
              <a:buFont typeface="Wingdings" panose="05000000000000000000" pitchFamily="2" charset="2"/>
              <a:buChar char="q"/>
            </a:pPr>
            <a:r>
              <a:rPr lang="en-US" altLang="en-US" sz="3600" b="1" dirty="0" smtClean="0">
                <a:effectLst>
                  <a:outerShdw blurRad="38100" dist="38100" dir="2700000" algn="tl">
                    <a:srgbClr val="000000">
                      <a:alpha val="43137"/>
                    </a:srgbClr>
                  </a:outerShdw>
                </a:effectLst>
                <a:latin typeface="Nyala" panose="02000504070300020003" pitchFamily="2" charset="0"/>
              </a:rPr>
              <a:t>Jonah Made The Difficult Journey And Was Blessed.</a:t>
            </a:r>
            <a:endParaRPr lang="en-US" altLang="en-US" sz="3600" b="1" dirty="0">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39939075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500"/>
                                  </p:stCondLst>
                                  <p:childTnLst>
                                    <p:set>
                                      <p:cBhvr>
                                        <p:cTn id="6" dur="1" fill="hold">
                                          <p:stCondLst>
                                            <p:cond delay="0"/>
                                          </p:stCondLst>
                                        </p:cTn>
                                        <p:tgtEl>
                                          <p:spTgt spid="3099">
                                            <p:txEl>
                                              <p:pRg st="1" end="1"/>
                                            </p:txEl>
                                          </p:spTgt>
                                        </p:tgtEl>
                                        <p:attrNameLst>
                                          <p:attrName>style.visibility</p:attrName>
                                        </p:attrNameLst>
                                      </p:cBhvr>
                                      <p:to>
                                        <p:strVal val="visible"/>
                                      </p:to>
                                    </p:set>
                                    <p:animEffect transition="in" filter="randombar(horizontal)">
                                      <p:cBhvr>
                                        <p:cTn id="7" dur="500"/>
                                        <p:tgtEl>
                                          <p:spTgt spid="3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99">
                                            <p:txEl>
                                              <p:pRg st="2" end="2"/>
                                            </p:txEl>
                                          </p:spTgt>
                                        </p:tgtEl>
                                        <p:attrNameLst>
                                          <p:attrName>style.visibility</p:attrName>
                                        </p:attrNameLst>
                                      </p:cBhvr>
                                      <p:to>
                                        <p:strVal val="visible"/>
                                      </p:to>
                                    </p:set>
                                    <p:animEffect transition="in" filter="randombar(horizontal)">
                                      <p:cBhvr>
                                        <p:cTn id="12" dur="500"/>
                                        <p:tgtEl>
                                          <p:spTgt spid="3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99">
                                            <p:txEl>
                                              <p:pRg st="3" end="3"/>
                                            </p:txEl>
                                          </p:spTgt>
                                        </p:tgtEl>
                                        <p:attrNameLst>
                                          <p:attrName>style.visibility</p:attrName>
                                        </p:attrNameLst>
                                      </p:cBhvr>
                                      <p:to>
                                        <p:strVal val="visible"/>
                                      </p:to>
                                    </p:set>
                                    <p:animEffect transition="in" filter="randombar(horizontal)">
                                      <p:cBhvr>
                                        <p:cTn id="17" dur="500"/>
                                        <p:tgtEl>
                                          <p:spTgt spid="3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152400" y="152400"/>
            <a:ext cx="8839200" cy="6553200"/>
          </a:xfrm>
        </p:spPr>
        <p:txBody>
          <a:bodyPr/>
          <a:lstStyle/>
          <a:p>
            <a:pPr algn="just"/>
            <a:r>
              <a:rPr lang="en-US" altLang="en-US" sz="3600" dirty="0" smtClean="0">
                <a:effectLst>
                  <a:outerShdw blurRad="38100" dist="38100" dir="2700000" algn="tl">
                    <a:srgbClr val="000000">
                      <a:alpha val="43137"/>
                    </a:srgbClr>
                  </a:outerShdw>
                </a:effectLst>
                <a:latin typeface="Nyala" panose="02000504070300020003" pitchFamily="2" charset="0"/>
              </a:rPr>
              <a:t>“Wake up from your drunken stupor, as is right, and do not go on sinning.” (1 Cor. 15:34)</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152400" y="152400"/>
            <a:ext cx="8839200" cy="6553200"/>
          </a:xfrm>
        </p:spPr>
        <p:txBody>
          <a:bodyPr/>
          <a:lstStyle/>
          <a:p>
            <a:pPr algn="just"/>
            <a:r>
              <a:rPr lang="en-US" altLang="en-US" sz="3600" dirty="0" smtClean="0">
                <a:solidFill>
                  <a:schemeClr val="tx1">
                    <a:lumMod val="50000"/>
                    <a:lumOff val="50000"/>
                  </a:schemeClr>
                </a:solidFill>
                <a:effectLst>
                  <a:outerShdw blurRad="38100" dist="38100" dir="2700000" algn="tl">
                    <a:srgbClr val="000000">
                      <a:alpha val="43137"/>
                    </a:srgbClr>
                  </a:outerShdw>
                </a:effectLst>
                <a:latin typeface="Nyala" panose="02000504070300020003" pitchFamily="2" charset="0"/>
              </a:rPr>
              <a:t>“Wake up from your drunken stupor, as is right, and do not go on sinning.” (1 Cor. 15:34)</a:t>
            </a:r>
          </a:p>
          <a:p>
            <a:pPr algn="just"/>
            <a:r>
              <a:rPr lang="en-US" altLang="en-US" sz="3600" dirty="0" smtClean="0">
                <a:effectLst>
                  <a:outerShdw blurRad="38100" dist="38100" dir="2700000" algn="tl">
                    <a:srgbClr val="000000">
                      <a:alpha val="43137"/>
                    </a:srgbClr>
                  </a:outerShdw>
                </a:effectLst>
                <a:latin typeface="Nyala" panose="02000504070300020003" pitchFamily="2" charset="0"/>
              </a:rPr>
              <a:t>“I acknowledged my sin to you, and I did not cover my iniquity; I said, ‘I will confess my transgressions to the Lord,’ and you forgave the iniquity of my sin.” (Psa. 32:5)</a:t>
            </a:r>
          </a:p>
        </p:txBody>
      </p:sp>
    </p:spTree>
    <p:extLst>
      <p:ext uri="{BB962C8B-B14F-4D97-AF65-F5344CB8AC3E}">
        <p14:creationId xmlns:p14="http://schemas.microsoft.com/office/powerpoint/2010/main" val="466254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152400" y="152400"/>
            <a:ext cx="8839200" cy="6553200"/>
          </a:xfrm>
        </p:spPr>
        <p:txBody>
          <a:bodyPr/>
          <a:lstStyle/>
          <a:p>
            <a:pPr algn="just"/>
            <a:r>
              <a:rPr lang="en-US" altLang="en-US" sz="3600" dirty="0" smtClean="0">
                <a:solidFill>
                  <a:schemeClr val="tx1">
                    <a:lumMod val="50000"/>
                    <a:lumOff val="50000"/>
                  </a:schemeClr>
                </a:solidFill>
                <a:effectLst>
                  <a:outerShdw blurRad="38100" dist="38100" dir="2700000" algn="tl">
                    <a:srgbClr val="000000">
                      <a:alpha val="43137"/>
                    </a:srgbClr>
                  </a:outerShdw>
                </a:effectLst>
                <a:latin typeface="Nyala" panose="02000504070300020003" pitchFamily="2" charset="0"/>
              </a:rPr>
              <a:t>“Wake up from your drunken stupor, as is right, and do not go on sinning.” (1 Cor. 15:34)</a:t>
            </a:r>
          </a:p>
          <a:p>
            <a:pPr algn="just"/>
            <a:r>
              <a:rPr lang="en-US" altLang="en-US" sz="3600" dirty="0" smtClean="0">
                <a:solidFill>
                  <a:schemeClr val="tx1">
                    <a:lumMod val="50000"/>
                    <a:lumOff val="50000"/>
                  </a:schemeClr>
                </a:solidFill>
                <a:effectLst>
                  <a:outerShdw blurRad="38100" dist="38100" dir="2700000" algn="tl">
                    <a:srgbClr val="000000">
                      <a:alpha val="43137"/>
                    </a:srgbClr>
                  </a:outerShdw>
                </a:effectLst>
                <a:latin typeface="Nyala" panose="02000504070300020003" pitchFamily="2" charset="0"/>
              </a:rPr>
              <a:t>“I acknowledged my sin to you, and I did not cover my iniquity; I said, ‘I will confess my transgressions to the Lord,’ and you forgave the iniquity of my sin.” (Psa. 32:5)</a:t>
            </a:r>
          </a:p>
          <a:p>
            <a:pPr algn="just"/>
            <a:r>
              <a:rPr lang="en-US" altLang="en-US" sz="3600" dirty="0" smtClean="0">
                <a:effectLst>
                  <a:outerShdw blurRad="38100" dist="38100" dir="2700000" algn="tl">
                    <a:srgbClr val="000000">
                      <a:alpha val="43137"/>
                    </a:srgbClr>
                  </a:outerShdw>
                </a:effectLst>
                <a:latin typeface="Nyala" panose="02000504070300020003" pitchFamily="2" charset="0"/>
              </a:rPr>
              <a:t>“I have been crucified with Christ.  It is no longer I who live, but Christ who lives in me.  And the life I now live in the flesh I live by faith in the Son of God, who loved me and gave himself for me.” (Gal. 2:20)</a:t>
            </a:r>
            <a:endParaRPr lang="en-US" altLang="en-US" sz="3600" dirty="0">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1353379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152400" y="152400"/>
            <a:ext cx="8839200" cy="6553200"/>
          </a:xfrm>
        </p:spPr>
        <p:txBody>
          <a:bodyPr/>
          <a:lstStyle/>
          <a:p>
            <a:pPr algn="just"/>
            <a:r>
              <a:rPr lang="en-US" altLang="en-US" sz="3600" dirty="0" smtClean="0">
                <a:effectLst>
                  <a:outerShdw blurRad="38100" dist="38100" dir="2700000" algn="tl">
                    <a:srgbClr val="000000">
                      <a:alpha val="43137"/>
                    </a:srgbClr>
                  </a:outerShdw>
                </a:effectLst>
                <a:latin typeface="Nyala" panose="02000504070300020003" pitchFamily="2" charset="0"/>
              </a:rPr>
              <a:t>“For God so loved the world, that he gave his only Son, that whoever believes in him should not perish but have eternal life.” (John 3:16)</a:t>
            </a:r>
          </a:p>
        </p:txBody>
      </p:sp>
    </p:spTree>
    <p:extLst>
      <p:ext uri="{BB962C8B-B14F-4D97-AF65-F5344CB8AC3E}">
        <p14:creationId xmlns:p14="http://schemas.microsoft.com/office/powerpoint/2010/main" val="2435734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2845</TotalTime>
  <Words>445</Words>
  <Application>Microsoft Office PowerPoint</Application>
  <PresentationFormat>On-screen Show (4:3)</PresentationFormat>
  <Paragraphs>26</Paragraphs>
  <Slides>11</Slides>
  <Notes>0</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Default Design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Kent E Heaton</cp:lastModifiedBy>
  <cp:revision>244</cp:revision>
  <dcterms:created xsi:type="dcterms:W3CDTF">2005-04-15T19:25:47Z</dcterms:created>
  <dcterms:modified xsi:type="dcterms:W3CDTF">2014-03-24T19:08:35Z</dcterms:modified>
</cp:coreProperties>
</file>