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13"/>
  </p:notesMasterIdLst>
  <p:sldIdLst>
    <p:sldId id="256" r:id="rId4"/>
    <p:sldId id="257" r:id="rId5"/>
    <p:sldId id="258" r:id="rId6"/>
    <p:sldId id="260" r:id="rId7"/>
    <p:sldId id="261" r:id="rId8"/>
    <p:sldId id="259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05177-DE87-4C03-8495-F6C983388FDE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17FAA-6F7F-4901-8CB3-930BF0033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9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4829C-CC12-4AE1-9303-4B30CA70DA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20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F5ACA-E22B-4850-A4E5-AF159FCE4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60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E088F-5E64-4451-82C4-78473B1FC5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550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DDF03-CDF7-45E7-B9FC-D7EA0DAD6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183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57E84-C6B8-40ED-B2C4-ED6CE41043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414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43A77-15FC-43E5-B4AF-EA82A77972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119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6CD2B-7DCB-4F99-9E60-EFE0CB2D60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87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494F8-2DD7-463A-8529-BD37E6C142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29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C13F9-A4F5-47DD-9ABD-E33E61C197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739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CE525-3764-4D5D-B1F2-D2A8E068B4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160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F62A5-8E26-4DC0-8EED-BAB3D05464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23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9C452-6CD2-4583-BA4C-CB9A43CABC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343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A0FED-1023-4C6B-A00B-6FE64E9E9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295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2055F-5D43-450C-9D26-8D291218AE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148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02811-910C-42C7-98DF-B973FEDF08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602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97B27-4AC4-4162-9EB6-940D9FC12C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562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088AB-344F-4FBB-A93D-2FEEE1B41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298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EECBA-F3F8-42AF-BB0A-D79C1ADD0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961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298FD-C6AA-4435-B157-85F20C8776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422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BB084-C7BB-40D0-95FC-84C905B2B1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029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33B5A-393F-46FC-83CE-EDA6DC05E4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868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9D01C-3E6E-45A1-849A-816512C76F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58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E2C89-AE63-4D1C-BBB2-E5A572CBB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487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CDF72-381E-437B-8BF0-0A6EA4EB0B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831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A7B2B-CDA6-4DEB-BF6C-234F13FF2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48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D5A0D-1C56-484E-8E8D-60ABD3C70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981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014C1-63B9-42C3-8FAE-5483E0F42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10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16AD5-187B-4237-BC99-06657C2E10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97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705EA-6B6C-478D-894F-9968431574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57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64232-9217-478B-9700-C5F2C95609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18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24667-5583-427D-9FEF-B0550C05F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32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841F9-AE96-463F-ACE6-6A95E5F929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72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42AC5-EAF6-4BBE-8BCF-322CA7DAE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06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4F611B-DB17-433C-9878-091308733E7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49" name="Picture 125" descr="fear of the lord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6EB6E4-9E9F-4406-B31A-2F95DFDF27C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223" name="Picture 127" descr="fear of the lord_c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DF8C95-8C78-4797-BA0F-E5ABA11452E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5440" name="Picture 80" descr="fear the lord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057400"/>
            <a:ext cx="8839200" cy="4648200"/>
          </a:xfrm>
        </p:spPr>
        <p:txBody>
          <a:bodyPr/>
          <a:lstStyle/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Mark 4:35-41</a:t>
            </a:r>
          </a:p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Mark 5:24-34</a:t>
            </a:r>
          </a:p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Luke 12:1-5</a:t>
            </a:r>
          </a:p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1 Peter 2:17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76200"/>
            <a:ext cx="8458200" cy="6553200"/>
          </a:xfrm>
        </p:spPr>
        <p:txBody>
          <a:bodyPr/>
          <a:lstStyle/>
          <a:p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WHAT KIND OF FEAR?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“Fear” is found in 340 verses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162 times are directly referring to and talking about fearing God.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Hebrew word: ‘yare’ </a:t>
            </a:r>
          </a:p>
          <a:p>
            <a:pPr marL="1028700" lvl="1" indent="-571500" algn="just">
              <a:buFont typeface="Wingdings" panose="05000000000000000000" pitchFamily="2" charset="2"/>
              <a:buChar char="Ø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To fear, morally to revere; causatively to frighten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Greek word: ‘</a:t>
            </a:r>
            <a:r>
              <a:rPr lang="en-US" alt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phobos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’</a:t>
            </a:r>
          </a:p>
          <a:p>
            <a:pPr marL="1028700" lvl="1" indent="-571500" algn="just">
              <a:buFont typeface="Wingdings" panose="05000000000000000000" pitchFamily="2" charset="2"/>
              <a:buChar char="Ø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To fear, dread, terror, reverence, respect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76200"/>
            <a:ext cx="8458200" cy="6553200"/>
          </a:xfrm>
        </p:spPr>
        <p:txBody>
          <a:bodyPr/>
          <a:lstStyle/>
          <a:p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WHAT IT IS PRACTIACALLY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The fear of the Lord is hatred of evil – 8:13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The fear of the Lord is the beginning of wisdom – 9:10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The fear of the Lord prolongs life – Proverbs 10:27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In the fear of the Lord one has strong confidence – 14:26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The fear of the Lord is a foundation of life – 14:27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US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76200"/>
            <a:ext cx="8458200" cy="6553200"/>
          </a:xfrm>
        </p:spPr>
        <p:txBody>
          <a:bodyPr/>
          <a:lstStyle/>
          <a:p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WHAT IT IS PRACTIACALLY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Better is a little with the fear of the Lord than great treasure and trouble with it. – 15:16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The fear of the Lord is instruction in wisdom – 15:33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…By the fear of the Lord one turns away from evil – 16:6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The fear of the Lord leads to life –19:23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The reward for humility and fear of the Lord is riches and honor and life – 22:4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US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0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95400"/>
            <a:ext cx="8839200" cy="5257800"/>
          </a:xfrm>
        </p:spPr>
        <p:txBody>
          <a:bodyPr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We will all appear before God </a:t>
            </a:r>
          </a:p>
          <a:p>
            <a:pPr lvl="1" algn="just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2 Corinthians 5:10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We will all receive what is due us </a:t>
            </a:r>
          </a:p>
          <a:p>
            <a:pPr lvl="1" algn="just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2 Corinthians 5:10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Every secret thing is going to be revealed </a:t>
            </a:r>
          </a:p>
          <a:p>
            <a:pPr lvl="1" algn="just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Ecclesiastes 12:14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It summarizes the whole duty of man </a:t>
            </a:r>
          </a:p>
          <a:p>
            <a:pPr lvl="1" algn="just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Ecclesiastes 12:13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We have all sinned and fallen short </a:t>
            </a:r>
          </a:p>
          <a:p>
            <a:pPr lvl="1" algn="just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Romans 6:23</a:t>
            </a:r>
          </a:p>
        </p:txBody>
      </p:sp>
    </p:spTree>
    <p:extLst>
      <p:ext uri="{BB962C8B-B14F-4D97-AF65-F5344CB8AC3E}">
        <p14:creationId xmlns:p14="http://schemas.microsoft.com/office/powerpoint/2010/main" val="110632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95400"/>
            <a:ext cx="8839200" cy="5257800"/>
          </a:xfrm>
        </p:spPr>
        <p:txBody>
          <a:bodyPr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The deserving wages of sin is death </a:t>
            </a:r>
          </a:p>
          <a:p>
            <a:pPr lvl="1" algn="just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Romans 6:23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We don’t know when He is coming</a:t>
            </a:r>
          </a:p>
          <a:p>
            <a:pPr lvl="1" algn="just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1 Thessalonians 5:2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God doesn’t wish that anyone perishes </a:t>
            </a:r>
          </a:p>
          <a:p>
            <a:pPr lvl="1" algn="just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2 Peter 3:9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Salvation from God’s wrath is through His Son </a:t>
            </a:r>
          </a:p>
          <a:p>
            <a:pPr lvl="1" algn="just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1 Thessalonians 5:9-10</a:t>
            </a:r>
          </a:p>
        </p:txBody>
      </p:sp>
    </p:spTree>
    <p:extLst>
      <p:ext uri="{BB962C8B-B14F-4D97-AF65-F5344CB8AC3E}">
        <p14:creationId xmlns:p14="http://schemas.microsoft.com/office/powerpoint/2010/main" val="290955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76200"/>
            <a:ext cx="8458200" cy="6553200"/>
          </a:xfrm>
        </p:spPr>
        <p:txBody>
          <a:bodyPr/>
          <a:lstStyle/>
          <a:p>
            <a:r>
              <a:rPr lang="en-US" alt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WHY WOULDN’T WE FEEL LIKE WE NEED TO BOW IN REVERENT FEAR?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endParaRPr lang="en-US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What good does it do to love God if I don’t fear Him?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What good does it do to praise God if I don’t respect Him?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What good does it do to thank God if I’m not struck by awe of Him?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What good does it do to ask God for the things I need if reverence isn’t the foundation of my asking?</a:t>
            </a:r>
          </a:p>
          <a:p>
            <a:pPr algn="just"/>
            <a:endParaRPr lang="en-US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3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343399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“Therefore, knowing the fear of the Lord, we persuade others.”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(2 Cor. 5:11)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“Since we have these promises, beloved, let us cleanse ourselves from every defilement of body and spirit, bringing holiness to completion in the fear of God.”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 (2 Cor. 7:1)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</TotalTime>
  <Words>427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Kent E Heaton</cp:lastModifiedBy>
  <cp:revision>146</cp:revision>
  <dcterms:created xsi:type="dcterms:W3CDTF">2005-04-15T19:25:47Z</dcterms:created>
  <dcterms:modified xsi:type="dcterms:W3CDTF">2014-03-24T19:08:53Z</dcterms:modified>
</cp:coreProperties>
</file>