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17"/>
  </p:notesMasterIdLst>
  <p:sldIdLst>
    <p:sldId id="256" r:id="rId4"/>
    <p:sldId id="275" r:id="rId5"/>
    <p:sldId id="257" r:id="rId6"/>
    <p:sldId id="259" r:id="rId7"/>
    <p:sldId id="260" r:id="rId8"/>
    <p:sldId id="261" r:id="rId9"/>
    <p:sldId id="258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0000"/>
    <a:srgbClr val="0066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120B7-E091-49FB-8DC0-099C9C1DA22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933A9-D5A8-478B-B5EB-D77B46252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5FDF2-AC3E-4A36-B00F-C26ACE6DEE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17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70B97-F848-48C1-A554-387689192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66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374A2-420C-4B6D-97FD-7AC966897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201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65FD1-F6A3-423F-824C-9503AE135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021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88BE8-3DDD-410D-9EC0-77221D9332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950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51FA3-73CF-4C2A-B4CB-F54E94382E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1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D960-5F21-43C3-9137-37985BC31E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626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AF523-1A66-4E7C-BC5F-C578F3E62A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370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0239B-0442-4EB5-8882-F777F3A2C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93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75D92-B303-49C2-BD93-8C43E192C7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463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DB090-9EEB-4FC2-B680-63A11909E4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4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6F22A-FEC4-4F1E-B578-099576E1D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893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393F4-7420-4AD9-A596-7FB375F8D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922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A277E-C2F6-4D24-8697-7430B20200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521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A9366-C0D7-4B20-9B62-1CB28DDB2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0104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A5145-B4A3-42E4-A230-2B6BA8B44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6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BADA-F8F2-4F5B-A771-2DA7B84CEF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573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8211F-7753-4F7F-BC5F-3A2DF1465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6900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7AA5E-9AD7-4613-8B5C-E067196057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49651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32653-B395-45FD-A02B-4081A5DFC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631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1DDFB-962C-4DE2-9854-CE7ED4592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2222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D8D61-0639-40EB-8835-1AE63EE2BB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08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BD6EE-D860-4C41-A97B-93AC6A2D9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284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3FD2A-E899-4F3A-8CB8-3CFEEB7CBD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167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25AA2-B670-46E6-A346-DC94D8D135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362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BE306-D11B-42DC-B0DC-828287624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0173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9D8B7-1652-4F2F-ADCE-65007DC4FD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48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009EE-B77F-4C18-9536-8D893A0BA0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36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D4CFA-CD59-4324-AF08-A9FE64343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00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FBC81-BD32-4C82-8E5D-6A3B75D150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85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AC107-1858-4EA9-B64E-B77BEBD718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59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A217E-3980-49F8-93D0-109E38B102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17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B5F9E-F9B2-425E-B745-84F59E8ED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09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1" name="Picture 137" descr=" Mission Possible_T_N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91916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EC4276-E7E9-4E7E-B38A-B15D9BC5E4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35" name="Picture 1163" descr=" Mission Possible_C_N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91916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E3BF15-D0B9-45B9-A9EE-FC9BD64112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45" name="Picture 85" descr=" Mission Possible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91916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5CFAF4-B227-4FFD-9483-F2D0050A1B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3957697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WHAT IS THE MISSION OF THE CHURCH?</a:t>
            </a:r>
          </a:p>
          <a:p>
            <a:pPr algn="ctr"/>
            <a:endParaRPr lang="en-U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ctr"/>
            <a:endParaRPr lang="en-U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0"/>
            <a:ext cx="8534400" cy="61722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IS THE WORK OF THE CHURCH?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Provide A Unit Of Fellowship!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Worship God!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Spread The “Good News”!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Edify One Another Through Love!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Ephesians 4:14-16</a:t>
            </a:r>
          </a:p>
        </p:txBody>
      </p:sp>
    </p:spTree>
    <p:extLst>
      <p:ext uri="{BB962C8B-B14F-4D97-AF65-F5344CB8AC3E}">
        <p14:creationId xmlns:p14="http://schemas.microsoft.com/office/powerpoint/2010/main" val="8279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0"/>
            <a:ext cx="8534400" cy="61722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IS THE WORK OF THE CHURCH?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Provide A Unit Of Fellowship!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Worship God!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Spread The “Good News”!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Edify One Another Through Love!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Be Engaged In God’s Pattern </a:t>
            </a:r>
            <a:r>
              <a:rPr lang="en-US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Benevolent Work!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Acts 2:44-45; 4:32, 34-35; 6:1-3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Timothy 5:16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87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981200"/>
            <a:ext cx="6781800" cy="47244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WORK STANDS ON ITS OWN</a:t>
            </a:r>
          </a:p>
          <a:p>
            <a:pPr>
              <a:lnSpc>
                <a:spcPct val="150000"/>
              </a:lnSpc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 the Church Be the Church</a:t>
            </a:r>
          </a:p>
          <a:p>
            <a:pPr>
              <a:lnSpc>
                <a:spcPct val="150000"/>
              </a:lnSpc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 Doesn’t Need Us To Fix It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89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3957697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WHAT ARE WE DOING TO  MAKE OUR MISSION POSSIBLE?</a:t>
            </a:r>
            <a:endParaRPr lang="en-U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ctr"/>
            <a:endParaRPr lang="en-U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8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75000"/>
              <a:alpha val="90000"/>
            </a:schemeClr>
          </a:solidFill>
        </p:spPr>
        <p:txBody>
          <a:bodyPr/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Starbucks: Our Mission: To inspire and nurture the human spirit – one person, one cup and one neighborhood at a time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Coca-Cola: To refresh the world…to inspire moments of optimism and happiness…to create value and make a difference.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Toyota: Toyota will lead the way to the future of mobility, enriching lives around the world with the safest and most reliable ways of moving people</a:t>
            </a:r>
            <a:endParaRPr lang="en-US" alt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24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981200"/>
            <a:ext cx="8077200" cy="47244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DESIGN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 Already Had/Has A Plan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Ephesians 3:8-11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981200"/>
            <a:ext cx="8077200" cy="47244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DESIGN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 Already Had/Has A Plan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Shadow Of Things To Come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Hebrews 8:1-5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Exodus 25, 26, 39, 40</a:t>
            </a:r>
          </a:p>
        </p:txBody>
      </p:sp>
    </p:spTree>
    <p:extLst>
      <p:ext uri="{BB962C8B-B14F-4D97-AF65-F5344CB8AC3E}">
        <p14:creationId xmlns:p14="http://schemas.microsoft.com/office/powerpoint/2010/main" val="410873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981200"/>
            <a:ext cx="8077200" cy="47244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DESIGN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 Already Had/Has A Plan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Shadow Of Things To Come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Better Covenant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Hebrews 8:6-7; 9:11-14</a:t>
            </a:r>
          </a:p>
        </p:txBody>
      </p:sp>
    </p:spTree>
    <p:extLst>
      <p:ext uri="{BB962C8B-B14F-4D97-AF65-F5344CB8AC3E}">
        <p14:creationId xmlns:p14="http://schemas.microsoft.com/office/powerpoint/2010/main" val="328515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981200"/>
            <a:ext cx="8077200" cy="47244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DESIGN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 Already Had/Has A Plan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Shadow Of Things To Come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Better Covenant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There Is Still A Pattern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Timothy 3:16-17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72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0"/>
            <a:ext cx="8534400" cy="61722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IS THE WORK OF THE CHURCH?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Provide A Unit Of Fellowship!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Acts 2:42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Corinthians 1:4-9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John 1:2-3, 7-9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0"/>
            <a:ext cx="8534400" cy="61722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IS THE WORK OF THE CHURCH?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Provide A Unit Of Fellowship!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Worship God!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Acts 20:7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Peter 2:1-5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Hebrews 13:15</a:t>
            </a:r>
          </a:p>
        </p:txBody>
      </p:sp>
    </p:spTree>
    <p:extLst>
      <p:ext uri="{BB962C8B-B14F-4D97-AF65-F5344CB8AC3E}">
        <p14:creationId xmlns:p14="http://schemas.microsoft.com/office/powerpoint/2010/main" val="134360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0"/>
            <a:ext cx="8534400" cy="61722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IS THE WORK OF THE CHURCH?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Provide A Unit Of Fellowship!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Worship God!</a:t>
            </a:r>
          </a:p>
          <a:p>
            <a:pPr algn="just"/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Spread The “Good News”!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Mark 16:15-18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Matthew 28:19-20</a:t>
            </a:r>
          </a:p>
        </p:txBody>
      </p:sp>
    </p:spTree>
    <p:extLst>
      <p:ext uri="{BB962C8B-B14F-4D97-AF65-F5344CB8AC3E}">
        <p14:creationId xmlns:p14="http://schemas.microsoft.com/office/powerpoint/2010/main" val="143177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3627</TotalTime>
  <Words>354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Default Design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Kent E Heaton</cp:lastModifiedBy>
  <cp:revision>163</cp:revision>
  <dcterms:created xsi:type="dcterms:W3CDTF">2005-04-15T19:25:47Z</dcterms:created>
  <dcterms:modified xsi:type="dcterms:W3CDTF">2014-05-19T13:05:18Z</dcterms:modified>
</cp:coreProperties>
</file>