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96" r:id="rId4"/>
  </p:sldMasterIdLst>
  <p:notesMasterIdLst>
    <p:notesMasterId r:id="rId12"/>
  </p:notesMasterIdLst>
  <p:sldIdLst>
    <p:sldId id="256" r:id="rId5"/>
    <p:sldId id="257" r:id="rId6"/>
    <p:sldId id="259" r:id="rId7"/>
    <p:sldId id="260" r:id="rId8"/>
    <p:sldId id="261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81C63-DE15-4CBF-B081-A364E3A13A21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5E6E9-C3D6-4FB5-9B59-B4A76412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7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5FDF2-AC3E-4A36-B00F-C26ACE6DE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7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70B97-F848-48C1-A554-387689192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66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374A2-420C-4B6D-97FD-7AC966897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201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65FD1-F6A3-423F-824C-9503AE135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02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88BE8-3DDD-410D-9EC0-77221D933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950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51FA3-73CF-4C2A-B4CB-F54E94382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1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D960-5F21-43C3-9137-37985BC31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626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F523-1A66-4E7C-BC5F-C578F3E62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370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239B-0442-4EB5-8882-F777F3A2C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93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75D92-B303-49C2-BD93-8C43E192C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63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B090-9EEB-4FC2-B680-63A11909E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4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6F22A-FEC4-4F1E-B578-099576E1D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893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93F4-7420-4AD9-A596-7FB375F8D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922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A277E-C2F6-4D24-8697-7430B2020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521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A9366-C0D7-4B20-9B62-1CB28DDB2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010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5145-B4A3-42E4-A230-2B6BA8B44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6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BADA-F8F2-4F5B-A771-2DA7B84CE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573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8211F-7753-4F7F-BC5F-3A2DF1465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90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7AA5E-9AD7-4613-8B5C-E06719605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9651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2653-B395-45FD-A02B-4081A5DFC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631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1DDFB-962C-4DE2-9854-CE7ED4592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222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D8D61-0639-40EB-8835-1AE63EE2B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08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BD6EE-D860-4C41-A97B-93AC6A2D9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28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3FD2A-E899-4F3A-8CB8-3CFEEB7CB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167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25AA2-B670-46E6-A346-DC94D8D13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36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E306-D11B-42DC-B0DC-828287624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017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9D8B7-1652-4F2F-ADCE-65007DC4F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4889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4398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257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8431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803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893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5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009EE-B77F-4C18-9536-8D893A0BA0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3662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6315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074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2021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594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7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D4CFA-CD59-4324-AF08-A9FE64343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00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FBC81-BD32-4C82-8E5D-6A3B75D15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85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AC107-1858-4EA9-B64E-B77BEBD71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A217E-3980-49F8-93D0-109E38B10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17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B5F9E-F9B2-425E-B745-84F59E8ED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09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1" name="Picture 137" descr=" Mission Possible_T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EC4276-E7E9-4E7E-B38A-B15D9BC5E4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5" name="Picture 1163" descr=" Mission Possible_C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E3BF15-D0B9-45B9-A9EE-FC9BD64112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45" name="Picture 85" descr=" Mission Possible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5CFAF4-B227-4FFD-9483-F2D0050A1B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CE02F-ED1D-4814-84C6-51896AB0E84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5/23/2014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B0898D7-640C-4B63-A43A-6731421E1B6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19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3957697"/>
            <a:ext cx="6858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WHAT IS THE MISSION OF THE CHURCH?</a:t>
            </a:r>
          </a:p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 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Evangelism 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 </a:t>
            </a: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05000"/>
            <a:ext cx="7772400" cy="4800600"/>
          </a:xfrm>
        </p:spPr>
        <p:txBody>
          <a:bodyPr/>
          <a:lstStyle/>
          <a:p>
            <a:pPr algn="just"/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John 6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Christianity Is Not A Fought Religion</a:t>
            </a: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</a:t>
            </a: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John 6:15; 2 Timothy 2:24-25</a:t>
            </a: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Christianity Is Not A </a:t>
            </a: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Bought Religion</a:t>
            </a: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</a:t>
            </a: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John 6:26</a:t>
            </a:r>
            <a:endParaRPr lang="en-US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Christianity Is Not A </a:t>
            </a: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Caught Religion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John 6:70-71</a:t>
            </a:r>
            <a:endParaRPr lang="en-US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  <a:p>
            <a:pPr algn="just"/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40530" y="1524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CHRISTIANITY IS A TAUGHT RELIGION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05000"/>
            <a:ext cx="7772400" cy="4800600"/>
          </a:xfrm>
        </p:spPr>
        <p:txBody>
          <a:bodyPr/>
          <a:lstStyle/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Matthew 28:18-20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“GO” (</a:t>
            </a:r>
            <a:r>
              <a:rPr lang="vi-VN" sz="3600" dirty="0" smtClean="0">
                <a:solidFill>
                  <a:schemeClr val="bg1"/>
                </a:solidFill>
              </a:rPr>
              <a:t>πορεύομαι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Young’s Literal Translation: “Having gone, then, disciple all the nations.”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Acts 8:1-4</a:t>
            </a:r>
            <a:endParaRPr lang="en-US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  <a:p>
            <a:pPr algn="just"/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40530" y="1524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WHEN TO EVANGELIZE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05000"/>
            <a:ext cx="7772400" cy="4800600"/>
          </a:xfrm>
        </p:spPr>
        <p:txBody>
          <a:bodyPr/>
          <a:lstStyle/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Matthew 28:19 – “Go therefore and make disciples of all nations, baptizing them in the name of the Father and of the Son and of the Holy Spirit…”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Acts 10:34 – “Truly I understand that God shows no partiality, but in every nation anyone who fears him and does what is right is acceptable to him.”</a:t>
            </a:r>
            <a:endParaRPr lang="en-US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  <a:p>
            <a:pPr algn="just"/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40530" y="1524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TO WHOM DO WE EVANGELIZE?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7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05000"/>
            <a:ext cx="7772400" cy="4800600"/>
          </a:xfrm>
        </p:spPr>
        <p:txBody>
          <a:bodyPr/>
          <a:lstStyle/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Mark 4:26-29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We Don’t Know How It Works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God Does The Work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1 Corinthians 3:5-7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God Works Through Us</a:t>
            </a: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	</a:t>
            </a: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Ephesians 3:20</a:t>
            </a:r>
            <a:endParaRPr lang="en-US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  <a:p>
            <a:pPr algn="just"/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40530" y="1524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GOD DOES THE WORK!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1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3957697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As You Are Going…How Are You </a:t>
            </a:r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Discipling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Others? </a:t>
            </a: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057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3661</TotalTime>
  <Words>146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Default Design</vt:lpstr>
      <vt:lpstr>Custom Design</vt:lpstr>
      <vt:lpstr>1_Custom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162</cp:revision>
  <dcterms:created xsi:type="dcterms:W3CDTF">2005-04-15T19:25:47Z</dcterms:created>
  <dcterms:modified xsi:type="dcterms:W3CDTF">2014-05-23T17:46:46Z</dcterms:modified>
</cp:coreProperties>
</file>