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Lst>
  <p:notesMasterIdLst>
    <p:notesMasterId r:id="rId16"/>
  </p:notesMasterIdLst>
  <p:sldIdLst>
    <p:sldId id="259" r:id="rId4"/>
    <p:sldId id="257" r:id="rId5"/>
    <p:sldId id="273" r:id="rId6"/>
    <p:sldId id="274" r:id="rId7"/>
    <p:sldId id="275" r:id="rId8"/>
    <p:sldId id="276" r:id="rId9"/>
    <p:sldId id="277" r:id="rId10"/>
    <p:sldId id="278" r:id="rId11"/>
    <p:sldId id="279" r:id="rId12"/>
    <p:sldId id="280" r:id="rId13"/>
    <p:sldId id="281" r:id="rId14"/>
    <p:sldId id="282"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3300"/>
    <a:srgbClr val="006666"/>
    <a:srgbClr val="00006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6403" autoAdjust="0"/>
  </p:normalViewPr>
  <p:slideViewPr>
    <p:cSldViewPr>
      <p:cViewPr varScale="1">
        <p:scale>
          <a:sx n="85" d="100"/>
          <a:sy n="85" d="100"/>
        </p:scale>
        <p:origin x="-132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985CD6-EDD1-4A25-8F39-2DEB6DFA9C57}" type="datetimeFigureOut">
              <a:rPr lang="en-US" smtClean="0"/>
              <a:t>6/16/2014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0385A9-E5EC-4297-9601-234DE66A9198}" type="slidenum">
              <a:rPr lang="en-US" smtClean="0"/>
              <a:t>‹#›</a:t>
            </a:fld>
            <a:endParaRPr lang="en-US"/>
          </a:p>
        </p:txBody>
      </p:sp>
    </p:spTree>
    <p:extLst>
      <p:ext uri="{BB962C8B-B14F-4D97-AF65-F5344CB8AC3E}">
        <p14:creationId xmlns:p14="http://schemas.microsoft.com/office/powerpoint/2010/main" val="2310552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50FC3C1-785C-4C28-8AC3-CB0A8A5A4DB9}" type="slidenum">
              <a:rPr lang="en-US" altLang="en-US"/>
              <a:pPr/>
              <a:t>‹#›</a:t>
            </a:fld>
            <a:endParaRPr lang="en-US" altLang="en-US"/>
          </a:p>
        </p:txBody>
      </p:sp>
    </p:spTree>
    <p:extLst>
      <p:ext uri="{BB962C8B-B14F-4D97-AF65-F5344CB8AC3E}">
        <p14:creationId xmlns:p14="http://schemas.microsoft.com/office/powerpoint/2010/main" val="4098694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F7C9DAC-EFFD-437E-B3F9-2C8BB2695CAD}" type="slidenum">
              <a:rPr lang="en-US" altLang="en-US"/>
              <a:pPr/>
              <a:t>‹#›</a:t>
            </a:fld>
            <a:endParaRPr lang="en-US" altLang="en-US"/>
          </a:p>
        </p:txBody>
      </p:sp>
    </p:spTree>
    <p:extLst>
      <p:ext uri="{BB962C8B-B14F-4D97-AF65-F5344CB8AC3E}">
        <p14:creationId xmlns:p14="http://schemas.microsoft.com/office/powerpoint/2010/main" val="2072557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9FD5CB9-8114-47A7-A843-F04181F315E3}" type="slidenum">
              <a:rPr lang="en-US" altLang="en-US"/>
              <a:pPr/>
              <a:t>‹#›</a:t>
            </a:fld>
            <a:endParaRPr lang="en-US" altLang="en-US"/>
          </a:p>
        </p:txBody>
      </p:sp>
    </p:spTree>
    <p:extLst>
      <p:ext uri="{BB962C8B-B14F-4D97-AF65-F5344CB8AC3E}">
        <p14:creationId xmlns:p14="http://schemas.microsoft.com/office/powerpoint/2010/main" val="3032096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112E77A-370B-43CC-B6EC-D6C782B263F3}" type="slidenum">
              <a:rPr lang="en-US" altLang="en-US"/>
              <a:pPr/>
              <a:t>‹#›</a:t>
            </a:fld>
            <a:endParaRPr lang="en-US" altLang="en-US"/>
          </a:p>
        </p:txBody>
      </p:sp>
    </p:spTree>
    <p:extLst>
      <p:ext uri="{BB962C8B-B14F-4D97-AF65-F5344CB8AC3E}">
        <p14:creationId xmlns:p14="http://schemas.microsoft.com/office/powerpoint/2010/main" val="224332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5E6AABF-175F-46CA-B8E4-0E507C7C78EC}" type="slidenum">
              <a:rPr lang="en-US" altLang="en-US"/>
              <a:pPr/>
              <a:t>‹#›</a:t>
            </a:fld>
            <a:endParaRPr lang="en-US" altLang="en-US"/>
          </a:p>
        </p:txBody>
      </p:sp>
    </p:spTree>
    <p:extLst>
      <p:ext uri="{BB962C8B-B14F-4D97-AF65-F5344CB8AC3E}">
        <p14:creationId xmlns:p14="http://schemas.microsoft.com/office/powerpoint/2010/main" val="1144276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F90D3AF-5770-43C3-AEAA-BCC817024A07}" type="slidenum">
              <a:rPr lang="en-US" altLang="en-US"/>
              <a:pPr/>
              <a:t>‹#›</a:t>
            </a:fld>
            <a:endParaRPr lang="en-US" altLang="en-US"/>
          </a:p>
        </p:txBody>
      </p:sp>
    </p:spTree>
    <p:extLst>
      <p:ext uri="{BB962C8B-B14F-4D97-AF65-F5344CB8AC3E}">
        <p14:creationId xmlns:p14="http://schemas.microsoft.com/office/powerpoint/2010/main" val="1108078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97A38B5-19AE-4103-9E85-BD988EF93B5B}" type="slidenum">
              <a:rPr lang="en-US" altLang="en-US"/>
              <a:pPr/>
              <a:t>‹#›</a:t>
            </a:fld>
            <a:endParaRPr lang="en-US" altLang="en-US"/>
          </a:p>
        </p:txBody>
      </p:sp>
    </p:spTree>
    <p:extLst>
      <p:ext uri="{BB962C8B-B14F-4D97-AF65-F5344CB8AC3E}">
        <p14:creationId xmlns:p14="http://schemas.microsoft.com/office/powerpoint/2010/main" val="550788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2DE636D9-E244-4234-8C05-B0A667E0A136}" type="slidenum">
              <a:rPr lang="en-US" altLang="en-US"/>
              <a:pPr/>
              <a:t>‹#›</a:t>
            </a:fld>
            <a:endParaRPr lang="en-US" altLang="en-US"/>
          </a:p>
        </p:txBody>
      </p:sp>
    </p:spTree>
    <p:extLst>
      <p:ext uri="{BB962C8B-B14F-4D97-AF65-F5344CB8AC3E}">
        <p14:creationId xmlns:p14="http://schemas.microsoft.com/office/powerpoint/2010/main" val="828556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D27079AB-D9D3-4A30-8DD2-F818BED2C38B}" type="slidenum">
              <a:rPr lang="en-US" altLang="en-US"/>
              <a:pPr/>
              <a:t>‹#›</a:t>
            </a:fld>
            <a:endParaRPr lang="en-US" altLang="en-US"/>
          </a:p>
        </p:txBody>
      </p:sp>
    </p:spTree>
    <p:extLst>
      <p:ext uri="{BB962C8B-B14F-4D97-AF65-F5344CB8AC3E}">
        <p14:creationId xmlns:p14="http://schemas.microsoft.com/office/powerpoint/2010/main" val="888897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21E81284-0FCD-43EC-A3F2-BCFF86A3549C}" type="slidenum">
              <a:rPr lang="en-US" altLang="en-US"/>
              <a:pPr/>
              <a:t>‹#›</a:t>
            </a:fld>
            <a:endParaRPr lang="en-US" altLang="en-US"/>
          </a:p>
        </p:txBody>
      </p:sp>
    </p:spTree>
    <p:extLst>
      <p:ext uri="{BB962C8B-B14F-4D97-AF65-F5344CB8AC3E}">
        <p14:creationId xmlns:p14="http://schemas.microsoft.com/office/powerpoint/2010/main" val="2850540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84F1323-A616-4A24-8419-4156313D0757}" type="slidenum">
              <a:rPr lang="en-US" altLang="en-US"/>
              <a:pPr/>
              <a:t>‹#›</a:t>
            </a:fld>
            <a:endParaRPr lang="en-US" altLang="en-US"/>
          </a:p>
        </p:txBody>
      </p:sp>
    </p:spTree>
    <p:extLst>
      <p:ext uri="{BB962C8B-B14F-4D97-AF65-F5344CB8AC3E}">
        <p14:creationId xmlns:p14="http://schemas.microsoft.com/office/powerpoint/2010/main" val="3156344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1146BAD-978F-48E8-963D-F44D3BE495DE}" type="slidenum">
              <a:rPr lang="en-US" altLang="en-US"/>
              <a:pPr/>
              <a:t>‹#›</a:t>
            </a:fld>
            <a:endParaRPr lang="en-US" altLang="en-US"/>
          </a:p>
        </p:txBody>
      </p:sp>
    </p:spTree>
    <p:extLst>
      <p:ext uri="{BB962C8B-B14F-4D97-AF65-F5344CB8AC3E}">
        <p14:creationId xmlns:p14="http://schemas.microsoft.com/office/powerpoint/2010/main" val="14877794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A7E91B8-264E-4095-84F2-5DCC04554688}" type="slidenum">
              <a:rPr lang="en-US" altLang="en-US"/>
              <a:pPr/>
              <a:t>‹#›</a:t>
            </a:fld>
            <a:endParaRPr lang="en-US" altLang="en-US"/>
          </a:p>
        </p:txBody>
      </p:sp>
    </p:spTree>
    <p:extLst>
      <p:ext uri="{BB962C8B-B14F-4D97-AF65-F5344CB8AC3E}">
        <p14:creationId xmlns:p14="http://schemas.microsoft.com/office/powerpoint/2010/main" val="600819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A2BB783-38C0-45BA-86C3-9ACB043C361F}" type="slidenum">
              <a:rPr lang="en-US" altLang="en-US"/>
              <a:pPr/>
              <a:t>‹#›</a:t>
            </a:fld>
            <a:endParaRPr lang="en-US" altLang="en-US"/>
          </a:p>
        </p:txBody>
      </p:sp>
    </p:spTree>
    <p:extLst>
      <p:ext uri="{BB962C8B-B14F-4D97-AF65-F5344CB8AC3E}">
        <p14:creationId xmlns:p14="http://schemas.microsoft.com/office/powerpoint/2010/main" val="20229601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281EEA0-C533-4066-A165-F6195E57FB97}" type="slidenum">
              <a:rPr lang="en-US" altLang="en-US"/>
              <a:pPr/>
              <a:t>‹#›</a:t>
            </a:fld>
            <a:endParaRPr lang="en-US" altLang="en-US"/>
          </a:p>
        </p:txBody>
      </p:sp>
    </p:spTree>
    <p:extLst>
      <p:ext uri="{BB962C8B-B14F-4D97-AF65-F5344CB8AC3E}">
        <p14:creationId xmlns:p14="http://schemas.microsoft.com/office/powerpoint/2010/main" val="2470258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20C39AB-BBCA-4843-8DE0-737F6B708B98}" type="slidenum">
              <a:rPr lang="en-US" altLang="en-US"/>
              <a:pPr/>
              <a:t>‹#›</a:t>
            </a:fld>
            <a:endParaRPr lang="en-US" altLang="en-US"/>
          </a:p>
        </p:txBody>
      </p:sp>
    </p:spTree>
    <p:extLst>
      <p:ext uri="{BB962C8B-B14F-4D97-AF65-F5344CB8AC3E}">
        <p14:creationId xmlns:p14="http://schemas.microsoft.com/office/powerpoint/2010/main" val="33975424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2875B07-8B1B-42BA-B8E9-80AED2951BAF}" type="slidenum">
              <a:rPr lang="en-US" altLang="en-US"/>
              <a:pPr/>
              <a:t>‹#›</a:t>
            </a:fld>
            <a:endParaRPr lang="en-US" altLang="en-US"/>
          </a:p>
        </p:txBody>
      </p:sp>
    </p:spTree>
    <p:extLst>
      <p:ext uri="{BB962C8B-B14F-4D97-AF65-F5344CB8AC3E}">
        <p14:creationId xmlns:p14="http://schemas.microsoft.com/office/powerpoint/2010/main" val="14527759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4829A73-33FF-4D9A-90CA-359010518CC0}" type="slidenum">
              <a:rPr lang="en-US" altLang="en-US"/>
              <a:pPr/>
              <a:t>‹#›</a:t>
            </a:fld>
            <a:endParaRPr lang="en-US" altLang="en-US"/>
          </a:p>
        </p:txBody>
      </p:sp>
    </p:spTree>
    <p:extLst>
      <p:ext uri="{BB962C8B-B14F-4D97-AF65-F5344CB8AC3E}">
        <p14:creationId xmlns:p14="http://schemas.microsoft.com/office/powerpoint/2010/main" val="26268008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0AF175A-2246-4A4E-8600-0BD22D549547}" type="slidenum">
              <a:rPr lang="en-US" altLang="en-US"/>
              <a:pPr/>
              <a:t>‹#›</a:t>
            </a:fld>
            <a:endParaRPr lang="en-US" altLang="en-US"/>
          </a:p>
        </p:txBody>
      </p:sp>
    </p:spTree>
    <p:extLst>
      <p:ext uri="{BB962C8B-B14F-4D97-AF65-F5344CB8AC3E}">
        <p14:creationId xmlns:p14="http://schemas.microsoft.com/office/powerpoint/2010/main" val="4978570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258C4B69-C307-4037-B2E0-62F78C2A2CCA}" type="slidenum">
              <a:rPr lang="en-US" altLang="en-US"/>
              <a:pPr/>
              <a:t>‹#›</a:t>
            </a:fld>
            <a:endParaRPr lang="en-US" altLang="en-US"/>
          </a:p>
        </p:txBody>
      </p:sp>
    </p:spTree>
    <p:extLst>
      <p:ext uri="{BB962C8B-B14F-4D97-AF65-F5344CB8AC3E}">
        <p14:creationId xmlns:p14="http://schemas.microsoft.com/office/powerpoint/2010/main" val="7711144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02A31ACB-7ECD-434F-8355-54BECF945EA1}" type="slidenum">
              <a:rPr lang="en-US" altLang="en-US"/>
              <a:pPr/>
              <a:t>‹#›</a:t>
            </a:fld>
            <a:endParaRPr lang="en-US" altLang="en-US"/>
          </a:p>
        </p:txBody>
      </p:sp>
    </p:spTree>
    <p:extLst>
      <p:ext uri="{BB962C8B-B14F-4D97-AF65-F5344CB8AC3E}">
        <p14:creationId xmlns:p14="http://schemas.microsoft.com/office/powerpoint/2010/main" val="12317532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819D5469-8321-4729-A361-4CEB2244A3DE}" type="slidenum">
              <a:rPr lang="en-US" altLang="en-US"/>
              <a:pPr/>
              <a:t>‹#›</a:t>
            </a:fld>
            <a:endParaRPr lang="en-US" altLang="en-US"/>
          </a:p>
        </p:txBody>
      </p:sp>
    </p:spTree>
    <p:extLst>
      <p:ext uri="{BB962C8B-B14F-4D97-AF65-F5344CB8AC3E}">
        <p14:creationId xmlns:p14="http://schemas.microsoft.com/office/powerpoint/2010/main" val="1252811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152C9CA-589C-4056-961D-CE8A9A3FACC8}" type="slidenum">
              <a:rPr lang="en-US" altLang="en-US"/>
              <a:pPr/>
              <a:t>‹#›</a:t>
            </a:fld>
            <a:endParaRPr lang="en-US" altLang="en-US"/>
          </a:p>
        </p:txBody>
      </p:sp>
    </p:spTree>
    <p:extLst>
      <p:ext uri="{BB962C8B-B14F-4D97-AF65-F5344CB8AC3E}">
        <p14:creationId xmlns:p14="http://schemas.microsoft.com/office/powerpoint/2010/main" val="10589022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EA5E23A-631C-4E9B-A137-CF391E2ED9E8}" type="slidenum">
              <a:rPr lang="en-US" altLang="en-US"/>
              <a:pPr/>
              <a:t>‹#›</a:t>
            </a:fld>
            <a:endParaRPr lang="en-US" altLang="en-US"/>
          </a:p>
        </p:txBody>
      </p:sp>
    </p:spTree>
    <p:extLst>
      <p:ext uri="{BB962C8B-B14F-4D97-AF65-F5344CB8AC3E}">
        <p14:creationId xmlns:p14="http://schemas.microsoft.com/office/powerpoint/2010/main" val="35259479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1D2E273-4A45-48F8-ABAE-6D254035A5B5}" type="slidenum">
              <a:rPr lang="en-US" altLang="en-US"/>
              <a:pPr/>
              <a:t>‹#›</a:t>
            </a:fld>
            <a:endParaRPr lang="en-US" altLang="en-US"/>
          </a:p>
        </p:txBody>
      </p:sp>
    </p:spTree>
    <p:extLst>
      <p:ext uri="{BB962C8B-B14F-4D97-AF65-F5344CB8AC3E}">
        <p14:creationId xmlns:p14="http://schemas.microsoft.com/office/powerpoint/2010/main" val="14315127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ED95681-FFB4-461A-8E17-778B94EA236A}" type="slidenum">
              <a:rPr lang="en-US" altLang="en-US"/>
              <a:pPr/>
              <a:t>‹#›</a:t>
            </a:fld>
            <a:endParaRPr lang="en-US" altLang="en-US"/>
          </a:p>
        </p:txBody>
      </p:sp>
    </p:spTree>
    <p:extLst>
      <p:ext uri="{BB962C8B-B14F-4D97-AF65-F5344CB8AC3E}">
        <p14:creationId xmlns:p14="http://schemas.microsoft.com/office/powerpoint/2010/main" val="39790025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73D7CD4-0237-4EEF-92CB-137C3762E41C}" type="slidenum">
              <a:rPr lang="en-US" altLang="en-US"/>
              <a:pPr/>
              <a:t>‹#›</a:t>
            </a:fld>
            <a:endParaRPr lang="en-US" altLang="en-US"/>
          </a:p>
        </p:txBody>
      </p:sp>
    </p:spTree>
    <p:extLst>
      <p:ext uri="{BB962C8B-B14F-4D97-AF65-F5344CB8AC3E}">
        <p14:creationId xmlns:p14="http://schemas.microsoft.com/office/powerpoint/2010/main" val="3548628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A5D7610-E4FC-4F9E-8DEA-83716FAF9C02}" type="slidenum">
              <a:rPr lang="en-US" altLang="en-US"/>
              <a:pPr/>
              <a:t>‹#›</a:t>
            </a:fld>
            <a:endParaRPr lang="en-US" altLang="en-US"/>
          </a:p>
        </p:txBody>
      </p:sp>
    </p:spTree>
    <p:extLst>
      <p:ext uri="{BB962C8B-B14F-4D97-AF65-F5344CB8AC3E}">
        <p14:creationId xmlns:p14="http://schemas.microsoft.com/office/powerpoint/2010/main" val="2109379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299D216B-04A8-41C0-844E-F3D755A2CD0B}" type="slidenum">
              <a:rPr lang="en-US" altLang="en-US"/>
              <a:pPr/>
              <a:t>‹#›</a:t>
            </a:fld>
            <a:endParaRPr lang="en-US" altLang="en-US"/>
          </a:p>
        </p:txBody>
      </p:sp>
    </p:spTree>
    <p:extLst>
      <p:ext uri="{BB962C8B-B14F-4D97-AF65-F5344CB8AC3E}">
        <p14:creationId xmlns:p14="http://schemas.microsoft.com/office/powerpoint/2010/main" val="1637483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8ED50C9C-1924-4457-992C-CC2EF69AEEE2}" type="slidenum">
              <a:rPr lang="en-US" altLang="en-US"/>
              <a:pPr/>
              <a:t>‹#›</a:t>
            </a:fld>
            <a:endParaRPr lang="en-US" altLang="en-US"/>
          </a:p>
        </p:txBody>
      </p:sp>
    </p:spTree>
    <p:extLst>
      <p:ext uri="{BB962C8B-B14F-4D97-AF65-F5344CB8AC3E}">
        <p14:creationId xmlns:p14="http://schemas.microsoft.com/office/powerpoint/2010/main" val="3378623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A9EDB509-EC8C-4CCE-8157-C10963358081}" type="slidenum">
              <a:rPr lang="en-US" altLang="en-US"/>
              <a:pPr/>
              <a:t>‹#›</a:t>
            </a:fld>
            <a:endParaRPr lang="en-US" altLang="en-US"/>
          </a:p>
        </p:txBody>
      </p:sp>
    </p:spTree>
    <p:extLst>
      <p:ext uri="{BB962C8B-B14F-4D97-AF65-F5344CB8AC3E}">
        <p14:creationId xmlns:p14="http://schemas.microsoft.com/office/powerpoint/2010/main" val="316757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1136132-C706-495C-A44A-1A5FC5822540}" type="slidenum">
              <a:rPr lang="en-US" altLang="en-US"/>
              <a:pPr/>
              <a:t>‹#›</a:t>
            </a:fld>
            <a:endParaRPr lang="en-US" altLang="en-US"/>
          </a:p>
        </p:txBody>
      </p:sp>
    </p:spTree>
    <p:extLst>
      <p:ext uri="{BB962C8B-B14F-4D97-AF65-F5344CB8AC3E}">
        <p14:creationId xmlns:p14="http://schemas.microsoft.com/office/powerpoint/2010/main" val="1633604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62EBD80-EAA2-48D5-ABFC-EC9F2B60F30C}" type="slidenum">
              <a:rPr lang="en-US" altLang="en-US"/>
              <a:pPr/>
              <a:t>‹#›</a:t>
            </a:fld>
            <a:endParaRPr lang="en-US" altLang="en-US"/>
          </a:p>
        </p:txBody>
      </p:sp>
    </p:spTree>
    <p:extLst>
      <p:ext uri="{BB962C8B-B14F-4D97-AF65-F5344CB8AC3E}">
        <p14:creationId xmlns:p14="http://schemas.microsoft.com/office/powerpoint/2010/main" val="351950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0385E9E-58E4-4F63-B2D0-2B7DE062EC7D}" type="slidenum">
              <a:rPr lang="en-US" altLang="en-US"/>
              <a:pPr/>
              <a:t>‹#›</a:t>
            </a:fld>
            <a:endParaRPr lang="en-US" altLang="en-US"/>
          </a:p>
        </p:txBody>
      </p:sp>
      <p:pic>
        <p:nvPicPr>
          <p:cNvPr id="1164" name="Picture 140" descr="family matters_t_nv"/>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0F59A9B-F984-47F0-AF65-E4E50A81C0D0}" type="slidenum">
              <a:rPr lang="en-US" altLang="en-US"/>
              <a:pPr/>
              <a:t>‹#›</a:t>
            </a:fld>
            <a:endParaRPr lang="en-US" altLang="en-US"/>
          </a:p>
        </p:txBody>
      </p:sp>
      <p:pic>
        <p:nvPicPr>
          <p:cNvPr id="4236" name="Picture 140" descr="family matters_c_nv"/>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0732DDC-4EE5-489A-8F5C-489EFAFAB20B}" type="slidenum">
              <a:rPr lang="en-US" altLang="en-US"/>
              <a:pPr/>
              <a:t>‹#›</a:t>
            </a:fld>
            <a:endParaRPr lang="en-US" altLang="en-US"/>
          </a:p>
        </p:txBody>
      </p:sp>
      <p:pic>
        <p:nvPicPr>
          <p:cNvPr id="15449" name="Picture 89" descr="family matters_c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6334780"/>
            <a:ext cx="883920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SPIRIT-LED  MOTHERS</a:t>
            </a:r>
            <a:endParaRPr lang="en-US" sz="3200" b="1" dirty="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6620560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1447800" y="26020"/>
            <a:ext cx="7543800" cy="5460380"/>
          </a:xfrm>
          <a:solidFill>
            <a:schemeClr val="accent1">
              <a:alpha val="50000"/>
            </a:schemeClr>
          </a:solidFill>
        </p:spPr>
        <p:txBody>
          <a:bodyPr/>
          <a:lstStyle/>
          <a:p>
            <a:pPr algn="just"/>
            <a:r>
              <a:rPr lang="en-US" alt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They Are To Teach And Train</a:t>
            </a:r>
          </a:p>
          <a:p>
            <a:pPr algn="just"/>
            <a:r>
              <a:rPr lang="en-US" alt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Is Good</a:t>
            </a:r>
          </a:p>
          <a:p>
            <a:pPr algn="just"/>
            <a:r>
              <a:rPr lang="en-US" alt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Younger Women To Love Their Husbands</a:t>
            </a:r>
          </a:p>
          <a:p>
            <a:pPr algn="just"/>
            <a:r>
              <a:rPr lang="en-US" alt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Younger Women To Love Their Children</a:t>
            </a:r>
          </a:p>
          <a:p>
            <a:pPr algn="just"/>
            <a:r>
              <a:rPr lang="en-US" alt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Be Self-controlled As Well</a:t>
            </a:r>
          </a:p>
          <a:p>
            <a:pPr algn="just"/>
            <a:r>
              <a:rPr lang="en-US" alt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Be Pure</a:t>
            </a:r>
          </a:p>
          <a:p>
            <a:pPr algn="just"/>
            <a:r>
              <a:rPr lang="en-US" alt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Be Busy About The Work That Is To Be Done In The Home</a:t>
            </a:r>
          </a:p>
          <a:p>
            <a:pPr algn="just"/>
            <a:r>
              <a:rPr lang="en-US" alt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Be Kind</a:t>
            </a:r>
          </a:p>
          <a:p>
            <a:pPr algn="just"/>
            <a:r>
              <a:rPr lang="en-US" alt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Be Submissive To Their Own Husbands.</a:t>
            </a:r>
            <a:endPar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667999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99">
                                            <p:txEl>
                                              <p:pRg st="1" end="1"/>
                                            </p:txEl>
                                          </p:spTgt>
                                        </p:tgtEl>
                                        <p:attrNameLst>
                                          <p:attrName>style.visibility</p:attrName>
                                        </p:attrNameLst>
                                      </p:cBhvr>
                                      <p:to>
                                        <p:strVal val="visible"/>
                                      </p:to>
                                    </p:set>
                                    <p:animEffect transition="in" filter="randombar(horizontal)">
                                      <p:cBhvr>
                                        <p:cTn id="7" dur="500"/>
                                        <p:tgtEl>
                                          <p:spTgt spid="30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99">
                                            <p:txEl>
                                              <p:pRg st="2" end="2"/>
                                            </p:txEl>
                                          </p:spTgt>
                                        </p:tgtEl>
                                        <p:attrNameLst>
                                          <p:attrName>style.visibility</p:attrName>
                                        </p:attrNameLst>
                                      </p:cBhvr>
                                      <p:to>
                                        <p:strVal val="visible"/>
                                      </p:to>
                                    </p:set>
                                    <p:animEffect transition="in" filter="randombar(horizontal)">
                                      <p:cBhvr>
                                        <p:cTn id="12" dur="500"/>
                                        <p:tgtEl>
                                          <p:spTgt spid="30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099">
                                            <p:txEl>
                                              <p:pRg st="3" end="3"/>
                                            </p:txEl>
                                          </p:spTgt>
                                        </p:tgtEl>
                                        <p:attrNameLst>
                                          <p:attrName>style.visibility</p:attrName>
                                        </p:attrNameLst>
                                      </p:cBhvr>
                                      <p:to>
                                        <p:strVal val="visible"/>
                                      </p:to>
                                    </p:set>
                                    <p:animEffect transition="in" filter="randombar(horizontal)">
                                      <p:cBhvr>
                                        <p:cTn id="17" dur="500"/>
                                        <p:tgtEl>
                                          <p:spTgt spid="309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099">
                                            <p:txEl>
                                              <p:pRg st="4" end="4"/>
                                            </p:txEl>
                                          </p:spTgt>
                                        </p:tgtEl>
                                        <p:attrNameLst>
                                          <p:attrName>style.visibility</p:attrName>
                                        </p:attrNameLst>
                                      </p:cBhvr>
                                      <p:to>
                                        <p:strVal val="visible"/>
                                      </p:to>
                                    </p:set>
                                    <p:animEffect transition="in" filter="randombar(horizontal)">
                                      <p:cBhvr>
                                        <p:cTn id="22" dur="500"/>
                                        <p:tgtEl>
                                          <p:spTgt spid="309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099">
                                            <p:txEl>
                                              <p:pRg st="5" end="5"/>
                                            </p:txEl>
                                          </p:spTgt>
                                        </p:tgtEl>
                                        <p:attrNameLst>
                                          <p:attrName>style.visibility</p:attrName>
                                        </p:attrNameLst>
                                      </p:cBhvr>
                                      <p:to>
                                        <p:strVal val="visible"/>
                                      </p:to>
                                    </p:set>
                                    <p:animEffect transition="in" filter="randombar(horizontal)">
                                      <p:cBhvr>
                                        <p:cTn id="27" dur="500"/>
                                        <p:tgtEl>
                                          <p:spTgt spid="309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099">
                                            <p:txEl>
                                              <p:pRg st="6" end="6"/>
                                            </p:txEl>
                                          </p:spTgt>
                                        </p:tgtEl>
                                        <p:attrNameLst>
                                          <p:attrName>style.visibility</p:attrName>
                                        </p:attrNameLst>
                                      </p:cBhvr>
                                      <p:to>
                                        <p:strVal val="visible"/>
                                      </p:to>
                                    </p:set>
                                    <p:animEffect transition="in" filter="randombar(horizontal)">
                                      <p:cBhvr>
                                        <p:cTn id="32" dur="500"/>
                                        <p:tgtEl>
                                          <p:spTgt spid="309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099">
                                            <p:txEl>
                                              <p:pRg st="7" end="7"/>
                                            </p:txEl>
                                          </p:spTgt>
                                        </p:tgtEl>
                                        <p:attrNameLst>
                                          <p:attrName>style.visibility</p:attrName>
                                        </p:attrNameLst>
                                      </p:cBhvr>
                                      <p:to>
                                        <p:strVal val="visible"/>
                                      </p:to>
                                    </p:set>
                                    <p:animEffect transition="in" filter="randombar(horizontal)">
                                      <p:cBhvr>
                                        <p:cTn id="37" dur="500"/>
                                        <p:tgtEl>
                                          <p:spTgt spid="309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099">
                                            <p:txEl>
                                              <p:pRg st="8" end="8"/>
                                            </p:txEl>
                                          </p:spTgt>
                                        </p:tgtEl>
                                        <p:attrNameLst>
                                          <p:attrName>style.visibility</p:attrName>
                                        </p:attrNameLst>
                                      </p:cBhvr>
                                      <p:to>
                                        <p:strVal val="visible"/>
                                      </p:to>
                                    </p:set>
                                    <p:animEffect transition="in" filter="randombar(horizontal)">
                                      <p:cBhvr>
                                        <p:cTn id="42" dur="500"/>
                                        <p:tgtEl>
                                          <p:spTgt spid="30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1447800" y="26020"/>
            <a:ext cx="7543800" cy="5460380"/>
          </a:xfrm>
          <a:solidFill>
            <a:schemeClr val="accent1">
              <a:lumMod val="50000"/>
              <a:alpha val="96000"/>
            </a:schemeClr>
          </a:solidFill>
        </p:spPr>
        <p:txBody>
          <a:bodyPr/>
          <a:lstStyle/>
          <a:p>
            <a:r>
              <a:rPr lang="en-US" alt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MARY</a:t>
            </a:r>
          </a:p>
          <a:p>
            <a:pPr algn="just"/>
            <a:r>
              <a:rPr lang="en-US" alt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Defined Her As A Godly Mother Was…</a:t>
            </a:r>
          </a:p>
          <a:p>
            <a:pPr algn="just"/>
            <a:r>
              <a:rPr lang="en-US" alt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Her humility – Luke 1:48</a:t>
            </a:r>
          </a:p>
          <a:p>
            <a:pPr algn="just"/>
            <a:r>
              <a:rPr lang="en-US" alt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Her profound faith – Luke 1:45</a:t>
            </a:r>
          </a:p>
          <a:p>
            <a:pPr algn="just"/>
            <a:r>
              <a:rPr lang="en-US" alt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Perseverance through deep suffering – 			Luke 2:35</a:t>
            </a:r>
          </a:p>
          <a:p>
            <a:pPr algn="just"/>
            <a:r>
              <a:rPr lang="en-US" alt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Hope in God – Luke 1:51-52</a:t>
            </a:r>
          </a:p>
          <a:p>
            <a:pPr algn="just"/>
            <a:r>
              <a:rPr lang="en-US" alt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Meditations in truth – Luke 2:19</a:t>
            </a:r>
            <a:endPar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531920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99">
                                            <p:txEl>
                                              <p:pRg st="1" end="1"/>
                                            </p:txEl>
                                          </p:spTgt>
                                        </p:tgtEl>
                                        <p:attrNameLst>
                                          <p:attrName>style.visibility</p:attrName>
                                        </p:attrNameLst>
                                      </p:cBhvr>
                                      <p:to>
                                        <p:strVal val="visible"/>
                                      </p:to>
                                    </p:set>
                                    <p:animEffect transition="in" filter="randombar(horizontal)">
                                      <p:cBhvr>
                                        <p:cTn id="7" dur="500"/>
                                        <p:tgtEl>
                                          <p:spTgt spid="30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99">
                                            <p:txEl>
                                              <p:pRg st="2" end="2"/>
                                            </p:txEl>
                                          </p:spTgt>
                                        </p:tgtEl>
                                        <p:attrNameLst>
                                          <p:attrName>style.visibility</p:attrName>
                                        </p:attrNameLst>
                                      </p:cBhvr>
                                      <p:to>
                                        <p:strVal val="visible"/>
                                      </p:to>
                                    </p:set>
                                    <p:animEffect transition="in" filter="randombar(horizontal)">
                                      <p:cBhvr>
                                        <p:cTn id="12" dur="500"/>
                                        <p:tgtEl>
                                          <p:spTgt spid="30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099">
                                            <p:txEl>
                                              <p:pRg st="3" end="3"/>
                                            </p:txEl>
                                          </p:spTgt>
                                        </p:tgtEl>
                                        <p:attrNameLst>
                                          <p:attrName>style.visibility</p:attrName>
                                        </p:attrNameLst>
                                      </p:cBhvr>
                                      <p:to>
                                        <p:strVal val="visible"/>
                                      </p:to>
                                    </p:set>
                                    <p:animEffect transition="in" filter="randombar(horizontal)">
                                      <p:cBhvr>
                                        <p:cTn id="17" dur="500"/>
                                        <p:tgtEl>
                                          <p:spTgt spid="309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099">
                                            <p:txEl>
                                              <p:pRg st="4" end="4"/>
                                            </p:txEl>
                                          </p:spTgt>
                                        </p:tgtEl>
                                        <p:attrNameLst>
                                          <p:attrName>style.visibility</p:attrName>
                                        </p:attrNameLst>
                                      </p:cBhvr>
                                      <p:to>
                                        <p:strVal val="visible"/>
                                      </p:to>
                                    </p:set>
                                    <p:animEffect transition="in" filter="randombar(horizontal)">
                                      <p:cBhvr>
                                        <p:cTn id="22" dur="500"/>
                                        <p:tgtEl>
                                          <p:spTgt spid="309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099">
                                            <p:txEl>
                                              <p:pRg st="5" end="5"/>
                                            </p:txEl>
                                          </p:spTgt>
                                        </p:tgtEl>
                                        <p:attrNameLst>
                                          <p:attrName>style.visibility</p:attrName>
                                        </p:attrNameLst>
                                      </p:cBhvr>
                                      <p:to>
                                        <p:strVal val="visible"/>
                                      </p:to>
                                    </p:set>
                                    <p:animEffect transition="in" filter="randombar(horizontal)">
                                      <p:cBhvr>
                                        <p:cTn id="27" dur="500"/>
                                        <p:tgtEl>
                                          <p:spTgt spid="309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099">
                                            <p:txEl>
                                              <p:pRg st="6" end="6"/>
                                            </p:txEl>
                                          </p:spTgt>
                                        </p:tgtEl>
                                        <p:attrNameLst>
                                          <p:attrName>style.visibility</p:attrName>
                                        </p:attrNameLst>
                                      </p:cBhvr>
                                      <p:to>
                                        <p:strVal val="visible"/>
                                      </p:to>
                                    </p:set>
                                    <p:animEffect transition="in" filter="randombar(horizontal)">
                                      <p:cBhvr>
                                        <p:cTn id="32" dur="500"/>
                                        <p:tgtEl>
                                          <p:spTgt spid="3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20363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1447800" y="26020"/>
            <a:ext cx="7543800" cy="5460380"/>
          </a:xfrm>
          <a:solidFill>
            <a:schemeClr val="accent1">
              <a:alpha val="50000"/>
            </a:schemeClr>
          </a:solidFill>
        </p:spPr>
        <p:txBody>
          <a:bodyPr/>
          <a:lstStyle/>
          <a:p>
            <a:r>
              <a:rPr lang="en-US" altLang="en-US" sz="40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MOTHERLY RELATIONSHIP</a:t>
            </a:r>
          </a:p>
          <a:p>
            <a:pPr algn="just"/>
            <a:r>
              <a:rPr lang="en-US" alt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Isaiah 49:8-16</a:t>
            </a:r>
          </a:p>
          <a:p>
            <a:pPr algn="just"/>
            <a:r>
              <a:rPr lang="en-US" alt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Isaiah 66:1-2; 7-14</a:t>
            </a:r>
          </a:p>
          <a:p>
            <a:pPr algn="just"/>
            <a:r>
              <a:rPr lang="en-US" alt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Thessalonians 2:7 – “But we were gentle among you, like a nursing mother taking care of her own children.”</a:t>
            </a:r>
          </a:p>
          <a:p>
            <a:pPr algn="just"/>
            <a:r>
              <a:rPr lang="en-US" alt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Proverbs 10:1</a:t>
            </a:r>
            <a:endParaRPr lang="en-US" alt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99">
                                            <p:txEl>
                                              <p:pRg st="3" end="3"/>
                                            </p:txEl>
                                          </p:spTgt>
                                        </p:tgtEl>
                                        <p:attrNameLst>
                                          <p:attrName>style.visibility</p:attrName>
                                        </p:attrNameLst>
                                      </p:cBhvr>
                                      <p:to>
                                        <p:strVal val="visible"/>
                                      </p:to>
                                    </p:set>
                                    <p:animEffect transition="in" filter="randombar(horizontal)">
                                      <p:cBhvr>
                                        <p:cTn id="7" dur="500"/>
                                        <p:tgtEl>
                                          <p:spTgt spid="3099">
                                            <p:txEl>
                                              <p:pRg st="3" end="3"/>
                                            </p:txEl>
                                          </p:spTgt>
                                        </p:tgtEl>
                                      </p:cBhvr>
                                    </p:animEffect>
                                  </p:childTnLst>
                                </p:cTn>
                              </p:par>
                            </p:childTnLst>
                          </p:cTn>
                        </p:par>
                        <p:par>
                          <p:cTn id="8" fill="hold">
                            <p:stCondLst>
                              <p:cond delay="500"/>
                            </p:stCondLst>
                            <p:childTnLst>
                              <p:par>
                                <p:cTn id="9" presetID="14" presetClass="entr" presetSubtype="10" fill="hold" nodeType="afterEffect">
                                  <p:stCondLst>
                                    <p:cond delay="1500"/>
                                  </p:stCondLst>
                                  <p:childTnLst>
                                    <p:set>
                                      <p:cBhvr>
                                        <p:cTn id="10" dur="1" fill="hold">
                                          <p:stCondLst>
                                            <p:cond delay="0"/>
                                          </p:stCondLst>
                                        </p:cTn>
                                        <p:tgtEl>
                                          <p:spTgt spid="3099">
                                            <p:txEl>
                                              <p:pRg st="4" end="4"/>
                                            </p:txEl>
                                          </p:spTgt>
                                        </p:tgtEl>
                                        <p:attrNameLst>
                                          <p:attrName>style.visibility</p:attrName>
                                        </p:attrNameLst>
                                      </p:cBhvr>
                                      <p:to>
                                        <p:strVal val="visible"/>
                                      </p:to>
                                    </p:set>
                                    <p:animEffect transition="in" filter="randombar(horizontal)">
                                      <p:cBhvr>
                                        <p:cTn id="11" dur="500"/>
                                        <p:tgtEl>
                                          <p:spTgt spid="3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1447800" y="26020"/>
            <a:ext cx="7543800" cy="5460380"/>
          </a:xfrm>
          <a:solidFill>
            <a:schemeClr val="accent1">
              <a:alpha val="50000"/>
            </a:schemeClr>
          </a:solidFill>
        </p:spPr>
        <p:txBody>
          <a:bodyPr/>
          <a:lstStyle/>
          <a:p>
            <a:r>
              <a:rPr lang="en-US" altLang="en-US" sz="40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MOTHERHOOD IN VAIN</a:t>
            </a:r>
          </a:p>
          <a:p>
            <a:pPr algn="just"/>
            <a:r>
              <a:rPr lang="en-US" alt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Psalm 127:1-2 – </a:t>
            </a:r>
            <a:r>
              <a:rPr lang="en-US" alt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“Unless </a:t>
            </a:r>
            <a:r>
              <a:rPr lang="en-US" alt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LORD builds the house, those who build it labor in vain. Unless the LORD watches over the city, the watchman stays awake in vain. It is in vain that you rise up early and go late to rest, eating the bread of anxious toil; for he gives to his beloved sleep. </a:t>
            </a:r>
            <a:r>
              <a:rPr lang="en-US" alt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Psalms 127:1-2)</a:t>
            </a:r>
          </a:p>
          <a:p>
            <a:pPr algn="just"/>
            <a:endParaRPr lang="en-US" alt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319634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99">
                                            <p:txEl>
                                              <p:pRg st="1" end="1"/>
                                            </p:txEl>
                                          </p:spTgt>
                                        </p:tgtEl>
                                        <p:attrNameLst>
                                          <p:attrName>style.visibility</p:attrName>
                                        </p:attrNameLst>
                                      </p:cBhvr>
                                      <p:to>
                                        <p:strVal val="visible"/>
                                      </p:to>
                                    </p:set>
                                    <p:animEffect transition="in" filter="randombar(horizontal)">
                                      <p:cBhvr>
                                        <p:cTn id="7" dur="500"/>
                                        <p:tgtEl>
                                          <p:spTgt spid="3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1447800" y="26020"/>
            <a:ext cx="7543800" cy="5460380"/>
          </a:xfrm>
          <a:solidFill>
            <a:schemeClr val="accent1">
              <a:alpha val="50000"/>
            </a:schemeClr>
          </a:solidFill>
        </p:spPr>
        <p:txBody>
          <a:bodyPr/>
          <a:lstStyle/>
          <a:p>
            <a:r>
              <a:rPr lang="en-US" alt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PLAYING A PART IN PROVOKING TO ANGER</a:t>
            </a:r>
          </a:p>
          <a:p>
            <a:pPr marL="457200" indent="-457200" algn="just">
              <a:buFont typeface="Wingdings" panose="05000000000000000000" pitchFamily="2" charset="2"/>
              <a:buChar char="ü"/>
            </a:pPr>
            <a:r>
              <a:rPr lang="en-US" alt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Lie </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them</a:t>
            </a:r>
          </a:p>
          <a:p>
            <a:pPr marL="457200" indent="-457200" algn="just">
              <a:buFont typeface="Wingdings" panose="05000000000000000000" pitchFamily="2" charset="2"/>
              <a:buChar char="ü"/>
            </a:pPr>
            <a:r>
              <a:rPr lang="en-US" alt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Break </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your promises and commitments</a:t>
            </a:r>
          </a:p>
          <a:p>
            <a:pPr marL="457200" indent="-457200" algn="just">
              <a:buFont typeface="Wingdings" panose="05000000000000000000" pitchFamily="2" charset="2"/>
              <a:buChar char="ü"/>
            </a:pPr>
            <a:r>
              <a:rPr lang="en-US" alt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Don’t </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admit when you are wrong and never apologize</a:t>
            </a:r>
          </a:p>
          <a:p>
            <a:pPr marL="457200" indent="-457200" algn="just">
              <a:buFont typeface="Wingdings" panose="05000000000000000000" pitchFamily="2" charset="2"/>
              <a:buChar char="ü"/>
            </a:pPr>
            <a:r>
              <a:rPr lang="en-US" alt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Don’t </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clearly explain your expectations, and then punish them when they fall short of those expectations.</a:t>
            </a:r>
          </a:p>
          <a:p>
            <a:pPr marL="457200" indent="-457200" algn="just">
              <a:buFont typeface="Wingdings" panose="05000000000000000000" pitchFamily="2" charset="2"/>
              <a:buChar char="ü"/>
            </a:pPr>
            <a:r>
              <a:rPr lang="en-US" alt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Demean </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them and degrade them by yelling at them a lot </a:t>
            </a:r>
          </a:p>
        </p:txBody>
      </p:sp>
    </p:spTree>
    <p:extLst>
      <p:ext uri="{BB962C8B-B14F-4D97-AF65-F5344CB8AC3E}">
        <p14:creationId xmlns:p14="http://schemas.microsoft.com/office/powerpoint/2010/main" val="176331222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99">
                                            <p:txEl>
                                              <p:pRg st="1" end="1"/>
                                            </p:txEl>
                                          </p:spTgt>
                                        </p:tgtEl>
                                        <p:attrNameLst>
                                          <p:attrName>style.visibility</p:attrName>
                                        </p:attrNameLst>
                                      </p:cBhvr>
                                      <p:to>
                                        <p:strVal val="visible"/>
                                      </p:to>
                                    </p:set>
                                    <p:animEffect transition="in" filter="randombar(horizontal)">
                                      <p:cBhvr>
                                        <p:cTn id="7" dur="500"/>
                                        <p:tgtEl>
                                          <p:spTgt spid="30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99">
                                            <p:txEl>
                                              <p:pRg st="2" end="2"/>
                                            </p:txEl>
                                          </p:spTgt>
                                        </p:tgtEl>
                                        <p:attrNameLst>
                                          <p:attrName>style.visibility</p:attrName>
                                        </p:attrNameLst>
                                      </p:cBhvr>
                                      <p:to>
                                        <p:strVal val="visible"/>
                                      </p:to>
                                    </p:set>
                                    <p:animEffect transition="in" filter="randombar(horizontal)">
                                      <p:cBhvr>
                                        <p:cTn id="12" dur="500"/>
                                        <p:tgtEl>
                                          <p:spTgt spid="30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099">
                                            <p:txEl>
                                              <p:pRg st="3" end="3"/>
                                            </p:txEl>
                                          </p:spTgt>
                                        </p:tgtEl>
                                        <p:attrNameLst>
                                          <p:attrName>style.visibility</p:attrName>
                                        </p:attrNameLst>
                                      </p:cBhvr>
                                      <p:to>
                                        <p:strVal val="visible"/>
                                      </p:to>
                                    </p:set>
                                    <p:animEffect transition="in" filter="randombar(horizontal)">
                                      <p:cBhvr>
                                        <p:cTn id="17" dur="500"/>
                                        <p:tgtEl>
                                          <p:spTgt spid="309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099">
                                            <p:txEl>
                                              <p:pRg st="4" end="4"/>
                                            </p:txEl>
                                          </p:spTgt>
                                        </p:tgtEl>
                                        <p:attrNameLst>
                                          <p:attrName>style.visibility</p:attrName>
                                        </p:attrNameLst>
                                      </p:cBhvr>
                                      <p:to>
                                        <p:strVal val="visible"/>
                                      </p:to>
                                    </p:set>
                                    <p:animEffect transition="in" filter="randombar(horizontal)">
                                      <p:cBhvr>
                                        <p:cTn id="22" dur="500"/>
                                        <p:tgtEl>
                                          <p:spTgt spid="309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099">
                                            <p:txEl>
                                              <p:pRg st="5" end="5"/>
                                            </p:txEl>
                                          </p:spTgt>
                                        </p:tgtEl>
                                        <p:attrNameLst>
                                          <p:attrName>style.visibility</p:attrName>
                                        </p:attrNameLst>
                                      </p:cBhvr>
                                      <p:to>
                                        <p:strVal val="visible"/>
                                      </p:to>
                                    </p:set>
                                    <p:animEffect transition="in" filter="randombar(horizontal)">
                                      <p:cBhvr>
                                        <p:cTn id="27" dur="500"/>
                                        <p:tgtEl>
                                          <p:spTgt spid="3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1447800" y="26020"/>
            <a:ext cx="7543800" cy="5460380"/>
          </a:xfrm>
          <a:solidFill>
            <a:schemeClr val="accent1">
              <a:alpha val="50000"/>
            </a:schemeClr>
          </a:solidFill>
        </p:spPr>
        <p:txBody>
          <a:bodyPr/>
          <a:lstStyle/>
          <a:p>
            <a:r>
              <a:rPr lang="en-US" alt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PLAYING A PART IN PROVOKING TO ANGER</a:t>
            </a:r>
          </a:p>
          <a:p>
            <a:pPr marL="457200" indent="-457200" algn="just">
              <a:buFont typeface="Wingdings" panose="05000000000000000000" pitchFamily="2" charset="2"/>
              <a:buChar char="ü"/>
            </a:pPr>
            <a:r>
              <a:rPr lang="en-US" alt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Constantly </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threaten them with punishment, but never follow through until you get really mad</a:t>
            </a:r>
          </a:p>
          <a:p>
            <a:pPr marL="457200" indent="-457200" algn="just">
              <a:buFont typeface="Wingdings" panose="05000000000000000000" pitchFamily="2" charset="2"/>
              <a:buChar char="ü"/>
            </a:pPr>
            <a:r>
              <a:rPr lang="en-US" alt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 </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inconsistent with them, especially in discipline.</a:t>
            </a:r>
          </a:p>
          <a:p>
            <a:pPr marL="457200" indent="-457200" algn="just">
              <a:buFont typeface="Wingdings" panose="05000000000000000000" pitchFamily="2" charset="2"/>
              <a:buChar char="ü"/>
            </a:pPr>
            <a:r>
              <a:rPr lang="en-US" alt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Don’t </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spend meaningful time with them in meaningful interaction and conversations; instead spend all your time working on the house and social media and appointments and work </a:t>
            </a:r>
          </a:p>
          <a:p>
            <a:pPr marL="457200" indent="-457200" algn="just">
              <a:buFont typeface="Wingdings" panose="05000000000000000000" pitchFamily="2" charset="2"/>
              <a:buChar char="ü"/>
            </a:pPr>
            <a:endPar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2875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99">
                                            <p:txEl>
                                              <p:pRg st="2" end="2"/>
                                            </p:txEl>
                                          </p:spTgt>
                                        </p:tgtEl>
                                        <p:attrNameLst>
                                          <p:attrName>style.visibility</p:attrName>
                                        </p:attrNameLst>
                                      </p:cBhvr>
                                      <p:to>
                                        <p:strVal val="visible"/>
                                      </p:to>
                                    </p:set>
                                    <p:animEffect transition="in" filter="randombar(horizontal)">
                                      <p:cBhvr>
                                        <p:cTn id="7" dur="500"/>
                                        <p:tgtEl>
                                          <p:spTgt spid="309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99">
                                            <p:txEl>
                                              <p:pRg st="3" end="3"/>
                                            </p:txEl>
                                          </p:spTgt>
                                        </p:tgtEl>
                                        <p:attrNameLst>
                                          <p:attrName>style.visibility</p:attrName>
                                        </p:attrNameLst>
                                      </p:cBhvr>
                                      <p:to>
                                        <p:strVal val="visible"/>
                                      </p:to>
                                    </p:set>
                                    <p:animEffect transition="in" filter="randombar(horizontal)">
                                      <p:cBhvr>
                                        <p:cTn id="12" dur="500"/>
                                        <p:tgtEl>
                                          <p:spTgt spid="3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1447800" y="26020"/>
            <a:ext cx="7543800" cy="5460380"/>
          </a:xfrm>
          <a:solidFill>
            <a:schemeClr val="accent1">
              <a:alpha val="50000"/>
            </a:schemeClr>
          </a:solidFill>
        </p:spPr>
        <p:txBody>
          <a:bodyPr/>
          <a:lstStyle/>
          <a:p>
            <a:r>
              <a:rPr lang="en-US" alt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PLAYING A PART IN PROVOKING TO ANGER</a:t>
            </a:r>
          </a:p>
          <a:p>
            <a:pPr marL="457200" indent="-457200" algn="just">
              <a:buFont typeface="Wingdings" panose="05000000000000000000" pitchFamily="2" charset="2"/>
              <a:buChar char="ü"/>
            </a:pPr>
            <a:r>
              <a:rPr lang="en-US" alt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Threaten </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punishment but always put carrying out the punishment on the shoulders of the father. </a:t>
            </a:r>
          </a:p>
          <a:p>
            <a:pPr marL="457200" indent="-457200" algn="just">
              <a:buFont typeface="Wingdings" panose="05000000000000000000" pitchFamily="2" charset="2"/>
              <a:buChar char="ü"/>
            </a:pPr>
            <a:r>
              <a:rPr lang="en-US" alt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Undermine </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decisions or punishments laid down by the father</a:t>
            </a:r>
          </a:p>
          <a:p>
            <a:pPr marL="457200" indent="-457200" algn="just">
              <a:buFont typeface="Wingdings" panose="05000000000000000000" pitchFamily="2" charset="2"/>
              <a:buChar char="ü"/>
            </a:pPr>
            <a:r>
              <a:rPr lang="en-US" alt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 </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more concerned with being their friend than their mother</a:t>
            </a:r>
          </a:p>
          <a:p>
            <a:pPr marL="457200" indent="-457200" algn="just">
              <a:buFont typeface="Wingdings" panose="05000000000000000000" pitchFamily="2" charset="2"/>
              <a:buChar char="ü"/>
            </a:pPr>
            <a:r>
              <a:rPr lang="en-US" alt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Refuse </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be in submission to your husband and force and push </a:t>
            </a:r>
            <a:r>
              <a:rPr lang="en-US" alt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your </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way </a:t>
            </a:r>
          </a:p>
        </p:txBody>
      </p:sp>
    </p:spTree>
    <p:extLst>
      <p:ext uri="{BB962C8B-B14F-4D97-AF65-F5344CB8AC3E}">
        <p14:creationId xmlns:p14="http://schemas.microsoft.com/office/powerpoint/2010/main" val="2047752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99">
                                            <p:txEl>
                                              <p:pRg st="2" end="2"/>
                                            </p:txEl>
                                          </p:spTgt>
                                        </p:tgtEl>
                                        <p:attrNameLst>
                                          <p:attrName>style.visibility</p:attrName>
                                        </p:attrNameLst>
                                      </p:cBhvr>
                                      <p:to>
                                        <p:strVal val="visible"/>
                                      </p:to>
                                    </p:set>
                                    <p:animEffect transition="in" filter="randombar(horizontal)">
                                      <p:cBhvr>
                                        <p:cTn id="7" dur="500"/>
                                        <p:tgtEl>
                                          <p:spTgt spid="309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99">
                                            <p:txEl>
                                              <p:pRg st="3" end="3"/>
                                            </p:txEl>
                                          </p:spTgt>
                                        </p:tgtEl>
                                        <p:attrNameLst>
                                          <p:attrName>style.visibility</p:attrName>
                                        </p:attrNameLst>
                                      </p:cBhvr>
                                      <p:to>
                                        <p:strVal val="visible"/>
                                      </p:to>
                                    </p:set>
                                    <p:animEffect transition="in" filter="randombar(horizontal)">
                                      <p:cBhvr>
                                        <p:cTn id="12" dur="500"/>
                                        <p:tgtEl>
                                          <p:spTgt spid="309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099">
                                            <p:txEl>
                                              <p:pRg st="4" end="4"/>
                                            </p:txEl>
                                          </p:spTgt>
                                        </p:tgtEl>
                                        <p:attrNameLst>
                                          <p:attrName>style.visibility</p:attrName>
                                        </p:attrNameLst>
                                      </p:cBhvr>
                                      <p:to>
                                        <p:strVal val="visible"/>
                                      </p:to>
                                    </p:set>
                                    <p:animEffect transition="in" filter="randombar(horizontal)">
                                      <p:cBhvr>
                                        <p:cTn id="17" dur="500"/>
                                        <p:tgtEl>
                                          <p:spTgt spid="3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1447800" y="26020"/>
            <a:ext cx="7543800" cy="5460380"/>
          </a:xfrm>
          <a:solidFill>
            <a:schemeClr val="accent1">
              <a:alpha val="50000"/>
            </a:schemeClr>
          </a:solidFill>
        </p:spPr>
        <p:txBody>
          <a:bodyPr/>
          <a:lstStyle/>
          <a:p>
            <a:r>
              <a:rPr lang="en-US" alt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PLAYING A PART IN PROVOKING TO ANGER</a:t>
            </a:r>
          </a:p>
          <a:p>
            <a:pPr marL="457200" indent="-457200" algn="just">
              <a:buFont typeface="Wingdings" panose="05000000000000000000" pitchFamily="2" charset="2"/>
              <a:buChar char="ü"/>
            </a:pPr>
            <a:r>
              <a:rPr lang="en-US" alt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Talk </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down to you husband especially in front of your husband</a:t>
            </a:r>
          </a:p>
          <a:p>
            <a:pPr marL="457200" indent="-457200" algn="just">
              <a:buFont typeface="Wingdings" panose="05000000000000000000" pitchFamily="2" charset="2"/>
              <a:buChar char="ü"/>
            </a:pPr>
            <a:r>
              <a:rPr lang="en-US" alt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Allow </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your children to act out and don’t restrain them</a:t>
            </a:r>
          </a:p>
          <a:p>
            <a:pPr marL="457200" indent="-457200" algn="just">
              <a:buFont typeface="Wingdings" panose="05000000000000000000" pitchFamily="2" charset="2"/>
              <a:buChar char="ü"/>
            </a:pPr>
            <a:r>
              <a:rPr lang="en-US" alt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Talk </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down about their father while in their presence</a:t>
            </a:r>
          </a:p>
          <a:p>
            <a:pPr marL="457200" indent="-457200" algn="just">
              <a:buFont typeface="Wingdings" panose="05000000000000000000" pitchFamily="2" charset="2"/>
              <a:buChar char="ü"/>
            </a:pPr>
            <a:r>
              <a:rPr lang="en-US" alt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Always </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give them whatever they want</a:t>
            </a:r>
          </a:p>
          <a:p>
            <a:pPr marL="457200" indent="-457200" algn="just">
              <a:buFont typeface="Wingdings" panose="05000000000000000000" pitchFamily="2" charset="2"/>
              <a:buChar char="ü"/>
            </a:pPr>
            <a:r>
              <a:rPr lang="en-US" alt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Teach </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them more about this physical life than their </a:t>
            </a:r>
            <a:r>
              <a:rPr lang="en-US" alt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eternal</a:t>
            </a:r>
            <a:endPar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4643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99">
                                            <p:txEl>
                                              <p:pRg st="2" end="2"/>
                                            </p:txEl>
                                          </p:spTgt>
                                        </p:tgtEl>
                                        <p:attrNameLst>
                                          <p:attrName>style.visibility</p:attrName>
                                        </p:attrNameLst>
                                      </p:cBhvr>
                                      <p:to>
                                        <p:strVal val="visible"/>
                                      </p:to>
                                    </p:set>
                                    <p:animEffect transition="in" filter="randombar(horizontal)">
                                      <p:cBhvr>
                                        <p:cTn id="7" dur="500"/>
                                        <p:tgtEl>
                                          <p:spTgt spid="309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99">
                                            <p:txEl>
                                              <p:pRg st="3" end="3"/>
                                            </p:txEl>
                                          </p:spTgt>
                                        </p:tgtEl>
                                        <p:attrNameLst>
                                          <p:attrName>style.visibility</p:attrName>
                                        </p:attrNameLst>
                                      </p:cBhvr>
                                      <p:to>
                                        <p:strVal val="visible"/>
                                      </p:to>
                                    </p:set>
                                    <p:animEffect transition="in" filter="randombar(horizontal)">
                                      <p:cBhvr>
                                        <p:cTn id="12" dur="500"/>
                                        <p:tgtEl>
                                          <p:spTgt spid="309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099">
                                            <p:txEl>
                                              <p:pRg st="4" end="4"/>
                                            </p:txEl>
                                          </p:spTgt>
                                        </p:tgtEl>
                                        <p:attrNameLst>
                                          <p:attrName>style.visibility</p:attrName>
                                        </p:attrNameLst>
                                      </p:cBhvr>
                                      <p:to>
                                        <p:strVal val="visible"/>
                                      </p:to>
                                    </p:set>
                                    <p:animEffect transition="in" filter="randombar(horizontal)">
                                      <p:cBhvr>
                                        <p:cTn id="17" dur="500"/>
                                        <p:tgtEl>
                                          <p:spTgt spid="309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099">
                                            <p:txEl>
                                              <p:pRg st="5" end="5"/>
                                            </p:txEl>
                                          </p:spTgt>
                                        </p:tgtEl>
                                        <p:attrNameLst>
                                          <p:attrName>style.visibility</p:attrName>
                                        </p:attrNameLst>
                                      </p:cBhvr>
                                      <p:to>
                                        <p:strVal val="visible"/>
                                      </p:to>
                                    </p:set>
                                    <p:animEffect transition="in" filter="randombar(horizontal)">
                                      <p:cBhvr>
                                        <p:cTn id="22" dur="500"/>
                                        <p:tgtEl>
                                          <p:spTgt spid="3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1447800" y="26020"/>
            <a:ext cx="7543800" cy="5460380"/>
          </a:xfrm>
          <a:solidFill>
            <a:schemeClr val="accent1">
              <a:alpha val="50000"/>
            </a:schemeClr>
          </a:solidFill>
        </p:spPr>
        <p:txBody>
          <a:bodyPr/>
          <a:lstStyle/>
          <a:p>
            <a:r>
              <a:rPr lang="en-US" alt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PLAYING A PART IN PROVOKING TO ANGER</a:t>
            </a:r>
          </a:p>
          <a:p>
            <a:pPr marL="457200" indent="-457200" algn="just">
              <a:buFont typeface="Wingdings" panose="05000000000000000000" pitchFamily="2" charset="2"/>
              <a:buChar char="ü"/>
            </a:pPr>
            <a:r>
              <a:rPr lang="en-US" alt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Constantly </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make excuses for their behavior and don’t hold them accountable</a:t>
            </a:r>
          </a:p>
          <a:p>
            <a:pPr marL="457200" indent="-457200" algn="just">
              <a:buFont typeface="Wingdings" panose="05000000000000000000" pitchFamily="2" charset="2"/>
              <a:buChar char="ü"/>
            </a:pPr>
            <a:r>
              <a:rPr lang="en-US" alt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Don’t </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teach them how to respectfully treat others</a:t>
            </a:r>
          </a:p>
          <a:p>
            <a:pPr marL="457200" indent="-457200" algn="just">
              <a:buFont typeface="Wingdings" panose="05000000000000000000" pitchFamily="2" charset="2"/>
              <a:buChar char="ü"/>
            </a:pPr>
            <a:r>
              <a:rPr lang="en-US" alt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Don’t </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monitor what they are absorbing</a:t>
            </a:r>
          </a:p>
          <a:p>
            <a:pPr marL="457200" indent="-457200" algn="just">
              <a:buFont typeface="Wingdings" panose="05000000000000000000" pitchFamily="2" charset="2"/>
              <a:buChar char="ü"/>
            </a:pPr>
            <a:endPar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4580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99">
                                            <p:txEl>
                                              <p:pRg st="2" end="2"/>
                                            </p:txEl>
                                          </p:spTgt>
                                        </p:tgtEl>
                                        <p:attrNameLst>
                                          <p:attrName>style.visibility</p:attrName>
                                        </p:attrNameLst>
                                      </p:cBhvr>
                                      <p:to>
                                        <p:strVal val="visible"/>
                                      </p:to>
                                    </p:set>
                                    <p:animEffect transition="in" filter="randombar(horizontal)">
                                      <p:cBhvr>
                                        <p:cTn id="7" dur="500"/>
                                        <p:tgtEl>
                                          <p:spTgt spid="309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99">
                                            <p:txEl>
                                              <p:pRg st="3" end="3"/>
                                            </p:txEl>
                                          </p:spTgt>
                                        </p:tgtEl>
                                        <p:attrNameLst>
                                          <p:attrName>style.visibility</p:attrName>
                                        </p:attrNameLst>
                                      </p:cBhvr>
                                      <p:to>
                                        <p:strVal val="visible"/>
                                      </p:to>
                                    </p:set>
                                    <p:animEffect transition="in" filter="randombar(horizontal)">
                                      <p:cBhvr>
                                        <p:cTn id="12" dur="500"/>
                                        <p:tgtEl>
                                          <p:spTgt spid="3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1447800" y="26020"/>
            <a:ext cx="7543800" cy="5460380"/>
          </a:xfrm>
          <a:solidFill>
            <a:schemeClr val="accent1">
              <a:alpha val="50000"/>
            </a:schemeClr>
          </a:solidFill>
        </p:spPr>
        <p:txBody>
          <a:bodyPr/>
          <a:lstStyle/>
          <a:p>
            <a:r>
              <a:rPr lang="en-US" altLang="en-US" sz="4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NURTURING &amp; TEACHING</a:t>
            </a:r>
          </a:p>
          <a:p>
            <a:pPr marL="457200" indent="-457200" algn="just">
              <a:buFont typeface="Wingdings" panose="05000000000000000000" pitchFamily="2" charset="2"/>
              <a:buChar char="ü"/>
            </a:pPr>
            <a:r>
              <a:rPr lang="en-US" alt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Romans 16:13</a:t>
            </a:r>
          </a:p>
          <a:p>
            <a:pPr marL="457200" indent="-457200" algn="just">
              <a:buFont typeface="Wingdings" panose="05000000000000000000" pitchFamily="2" charset="2"/>
              <a:buChar char="ü"/>
            </a:pPr>
            <a:r>
              <a:rPr lang="en-US" alt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Mark 4:31-34</a:t>
            </a:r>
          </a:p>
          <a:p>
            <a:pPr marL="457200" indent="-457200" algn="just">
              <a:buFont typeface="Wingdings" panose="05000000000000000000" pitchFamily="2" charset="2"/>
              <a:buChar char="ü"/>
            </a:pPr>
            <a:r>
              <a:rPr lang="en-US" alt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Titus </a:t>
            </a:r>
          </a:p>
          <a:p>
            <a:pPr algn="just"/>
            <a:r>
              <a:rPr lang="en-US" alt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Older Women Are To Be</a:t>
            </a:r>
          </a:p>
          <a:p>
            <a:pPr algn="just"/>
            <a:r>
              <a:rPr lang="en-US" altLang="en-US"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Reverent in behavior</a:t>
            </a:r>
          </a:p>
          <a:p>
            <a:pPr algn="just"/>
            <a:r>
              <a:rPr lang="en-US" altLang="en-US"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Not slanderers </a:t>
            </a:r>
          </a:p>
          <a:p>
            <a:pPr algn="just"/>
            <a:r>
              <a:rPr lang="en-US" altLang="en-US"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Not slaves to much wine</a:t>
            </a:r>
            <a:endParaRPr lang="en-US" altLang="en-US"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ü"/>
            </a:pPr>
            <a:endPar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921162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99">
                                            <p:txEl>
                                              <p:pRg st="2" end="2"/>
                                            </p:txEl>
                                          </p:spTgt>
                                        </p:tgtEl>
                                        <p:attrNameLst>
                                          <p:attrName>style.visibility</p:attrName>
                                        </p:attrNameLst>
                                      </p:cBhvr>
                                      <p:to>
                                        <p:strVal val="visible"/>
                                      </p:to>
                                    </p:set>
                                    <p:animEffect transition="in" filter="randombar(horizontal)">
                                      <p:cBhvr>
                                        <p:cTn id="7" dur="500"/>
                                        <p:tgtEl>
                                          <p:spTgt spid="309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99">
                                            <p:txEl>
                                              <p:pRg st="3" end="3"/>
                                            </p:txEl>
                                          </p:spTgt>
                                        </p:tgtEl>
                                        <p:attrNameLst>
                                          <p:attrName>style.visibility</p:attrName>
                                        </p:attrNameLst>
                                      </p:cBhvr>
                                      <p:to>
                                        <p:strVal val="visible"/>
                                      </p:to>
                                    </p:set>
                                    <p:animEffect transition="in" filter="randombar(horizontal)">
                                      <p:cBhvr>
                                        <p:cTn id="12" dur="500"/>
                                        <p:tgtEl>
                                          <p:spTgt spid="3099">
                                            <p:txEl>
                                              <p:pRg st="3" end="3"/>
                                            </p:txEl>
                                          </p:spTgt>
                                        </p:tgtEl>
                                      </p:cBhvr>
                                    </p:animEffect>
                                  </p:childTnLst>
                                </p:cTn>
                              </p:par>
                            </p:childTnLst>
                          </p:cTn>
                        </p:par>
                        <p:par>
                          <p:cTn id="13" fill="hold">
                            <p:stCondLst>
                              <p:cond delay="500"/>
                            </p:stCondLst>
                            <p:childTnLst>
                              <p:par>
                                <p:cTn id="14" presetID="14" presetClass="entr" presetSubtype="10" fill="hold" nodeType="afterEffect">
                                  <p:stCondLst>
                                    <p:cond delay="2000"/>
                                  </p:stCondLst>
                                  <p:childTnLst>
                                    <p:set>
                                      <p:cBhvr>
                                        <p:cTn id="15" dur="1" fill="hold">
                                          <p:stCondLst>
                                            <p:cond delay="0"/>
                                          </p:stCondLst>
                                        </p:cTn>
                                        <p:tgtEl>
                                          <p:spTgt spid="3099">
                                            <p:txEl>
                                              <p:pRg st="4" end="4"/>
                                            </p:txEl>
                                          </p:spTgt>
                                        </p:tgtEl>
                                        <p:attrNameLst>
                                          <p:attrName>style.visibility</p:attrName>
                                        </p:attrNameLst>
                                      </p:cBhvr>
                                      <p:to>
                                        <p:strVal val="visible"/>
                                      </p:to>
                                    </p:set>
                                    <p:animEffect transition="in" filter="randombar(horizontal)">
                                      <p:cBhvr>
                                        <p:cTn id="16" dur="500"/>
                                        <p:tgtEl>
                                          <p:spTgt spid="3099">
                                            <p:txEl>
                                              <p:pRg st="4" end="4"/>
                                            </p:txEl>
                                          </p:spTgt>
                                        </p:tgtEl>
                                      </p:cBhvr>
                                    </p:animEffect>
                                  </p:childTnLst>
                                </p:cTn>
                              </p:par>
                            </p:childTnLst>
                          </p:cTn>
                        </p:par>
                        <p:par>
                          <p:cTn id="17" fill="hold">
                            <p:stCondLst>
                              <p:cond delay="3000"/>
                            </p:stCondLst>
                            <p:childTnLst>
                              <p:par>
                                <p:cTn id="18" presetID="14" presetClass="entr" presetSubtype="10" fill="hold" nodeType="afterEffect">
                                  <p:stCondLst>
                                    <p:cond delay="2000"/>
                                  </p:stCondLst>
                                  <p:childTnLst>
                                    <p:set>
                                      <p:cBhvr>
                                        <p:cTn id="19" dur="1" fill="hold">
                                          <p:stCondLst>
                                            <p:cond delay="0"/>
                                          </p:stCondLst>
                                        </p:cTn>
                                        <p:tgtEl>
                                          <p:spTgt spid="3099">
                                            <p:txEl>
                                              <p:pRg st="5" end="5"/>
                                            </p:txEl>
                                          </p:spTgt>
                                        </p:tgtEl>
                                        <p:attrNameLst>
                                          <p:attrName>style.visibility</p:attrName>
                                        </p:attrNameLst>
                                      </p:cBhvr>
                                      <p:to>
                                        <p:strVal val="visible"/>
                                      </p:to>
                                    </p:set>
                                    <p:animEffect transition="in" filter="randombar(horizontal)">
                                      <p:cBhvr>
                                        <p:cTn id="20" dur="500"/>
                                        <p:tgtEl>
                                          <p:spTgt spid="3099">
                                            <p:txEl>
                                              <p:pRg st="5" end="5"/>
                                            </p:txEl>
                                          </p:spTgt>
                                        </p:tgtEl>
                                      </p:cBhvr>
                                    </p:animEffect>
                                  </p:childTnLst>
                                </p:cTn>
                              </p:par>
                            </p:childTnLst>
                          </p:cTn>
                        </p:par>
                        <p:par>
                          <p:cTn id="21" fill="hold">
                            <p:stCondLst>
                              <p:cond delay="5500"/>
                            </p:stCondLst>
                            <p:childTnLst>
                              <p:par>
                                <p:cTn id="22" presetID="14" presetClass="entr" presetSubtype="10" fill="hold" nodeType="afterEffect">
                                  <p:stCondLst>
                                    <p:cond delay="2000"/>
                                  </p:stCondLst>
                                  <p:childTnLst>
                                    <p:set>
                                      <p:cBhvr>
                                        <p:cTn id="23" dur="1" fill="hold">
                                          <p:stCondLst>
                                            <p:cond delay="0"/>
                                          </p:stCondLst>
                                        </p:cTn>
                                        <p:tgtEl>
                                          <p:spTgt spid="3099">
                                            <p:txEl>
                                              <p:pRg st="6" end="6"/>
                                            </p:txEl>
                                          </p:spTgt>
                                        </p:tgtEl>
                                        <p:attrNameLst>
                                          <p:attrName>style.visibility</p:attrName>
                                        </p:attrNameLst>
                                      </p:cBhvr>
                                      <p:to>
                                        <p:strVal val="visible"/>
                                      </p:to>
                                    </p:set>
                                    <p:animEffect transition="in" filter="randombar(horizontal)">
                                      <p:cBhvr>
                                        <p:cTn id="24" dur="500"/>
                                        <p:tgtEl>
                                          <p:spTgt spid="3099">
                                            <p:txEl>
                                              <p:pRg st="6" end="6"/>
                                            </p:txEl>
                                          </p:spTgt>
                                        </p:tgtEl>
                                      </p:cBhvr>
                                    </p:animEffect>
                                  </p:childTnLst>
                                </p:cTn>
                              </p:par>
                            </p:childTnLst>
                          </p:cTn>
                        </p:par>
                        <p:par>
                          <p:cTn id="25" fill="hold">
                            <p:stCondLst>
                              <p:cond delay="8000"/>
                            </p:stCondLst>
                            <p:childTnLst>
                              <p:par>
                                <p:cTn id="26" presetID="14" presetClass="entr" presetSubtype="10" fill="hold" nodeType="afterEffect">
                                  <p:stCondLst>
                                    <p:cond delay="2000"/>
                                  </p:stCondLst>
                                  <p:childTnLst>
                                    <p:set>
                                      <p:cBhvr>
                                        <p:cTn id="27" dur="1" fill="hold">
                                          <p:stCondLst>
                                            <p:cond delay="0"/>
                                          </p:stCondLst>
                                        </p:cTn>
                                        <p:tgtEl>
                                          <p:spTgt spid="3099">
                                            <p:txEl>
                                              <p:pRg st="7" end="7"/>
                                            </p:txEl>
                                          </p:spTgt>
                                        </p:tgtEl>
                                        <p:attrNameLst>
                                          <p:attrName>style.visibility</p:attrName>
                                        </p:attrNameLst>
                                      </p:cBhvr>
                                      <p:to>
                                        <p:strVal val="visible"/>
                                      </p:to>
                                    </p:set>
                                    <p:animEffect transition="in" filter="randombar(horizontal)">
                                      <p:cBhvr>
                                        <p:cTn id="28" dur="500"/>
                                        <p:tgtEl>
                                          <p:spTgt spid="30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6878</TotalTime>
  <Words>378</Words>
  <Application>Microsoft Office PowerPoint</Application>
  <PresentationFormat>On-screen Show (4:3)</PresentationFormat>
  <Paragraphs>57</Paragraphs>
  <Slides>12</Slides>
  <Notes>0</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Default Design</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sundaysource.org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R. Bailey</dc:creator>
  <cp:lastModifiedBy>Kent E Heaton</cp:lastModifiedBy>
  <cp:revision>171</cp:revision>
  <dcterms:created xsi:type="dcterms:W3CDTF">2005-04-15T19:25:47Z</dcterms:created>
  <dcterms:modified xsi:type="dcterms:W3CDTF">2014-06-16T15:26:03Z</dcterms:modified>
</cp:coreProperties>
</file>