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 id="2147483650" r:id="rId3"/>
  </p:sldMasterIdLst>
  <p:sldIdLst>
    <p:sldId id="256" r:id="rId4"/>
    <p:sldId id="257" r:id="rId5"/>
    <p:sldId id="259" r:id="rId6"/>
    <p:sldId id="260" r:id="rId7"/>
    <p:sldId id="261" r:id="rId8"/>
    <p:sldId id="258" r:id="rId9"/>
    <p:sldId id="262" r:id="rId10"/>
    <p:sldId id="263"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006666"/>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740" y="-27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D78655E-31CC-472E-B266-BF653D352A48}" type="slidenum">
              <a:rPr lang="en-US" altLang="en-US"/>
              <a:pPr/>
              <a:t>‹#›</a:t>
            </a:fld>
            <a:endParaRPr lang="en-US" altLang="en-US"/>
          </a:p>
        </p:txBody>
      </p:sp>
    </p:spTree>
    <p:extLst>
      <p:ext uri="{BB962C8B-B14F-4D97-AF65-F5344CB8AC3E}">
        <p14:creationId xmlns:p14="http://schemas.microsoft.com/office/powerpoint/2010/main" val="2695978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D374E6A-D71B-4D21-A3D6-FA5630F1B643}" type="slidenum">
              <a:rPr lang="en-US" altLang="en-US"/>
              <a:pPr/>
              <a:t>‹#›</a:t>
            </a:fld>
            <a:endParaRPr lang="en-US" altLang="en-US"/>
          </a:p>
        </p:txBody>
      </p:sp>
    </p:spTree>
    <p:extLst>
      <p:ext uri="{BB962C8B-B14F-4D97-AF65-F5344CB8AC3E}">
        <p14:creationId xmlns:p14="http://schemas.microsoft.com/office/powerpoint/2010/main" val="4122287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8B3DD1F-3401-4A5C-98E3-93DBECF9A3F2}" type="slidenum">
              <a:rPr lang="en-US" altLang="en-US"/>
              <a:pPr/>
              <a:t>‹#›</a:t>
            </a:fld>
            <a:endParaRPr lang="en-US" altLang="en-US"/>
          </a:p>
        </p:txBody>
      </p:sp>
    </p:spTree>
    <p:extLst>
      <p:ext uri="{BB962C8B-B14F-4D97-AF65-F5344CB8AC3E}">
        <p14:creationId xmlns:p14="http://schemas.microsoft.com/office/powerpoint/2010/main" val="4085317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7B3A96F-5B20-4AA9-8237-5552150998E5}" type="slidenum">
              <a:rPr lang="en-US" altLang="en-US"/>
              <a:pPr/>
              <a:t>‹#›</a:t>
            </a:fld>
            <a:endParaRPr lang="en-US" altLang="en-US"/>
          </a:p>
        </p:txBody>
      </p:sp>
    </p:spTree>
    <p:extLst>
      <p:ext uri="{BB962C8B-B14F-4D97-AF65-F5344CB8AC3E}">
        <p14:creationId xmlns:p14="http://schemas.microsoft.com/office/powerpoint/2010/main" val="11258617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9766822-1901-4C49-8F61-4C111F192449}" type="slidenum">
              <a:rPr lang="en-US" altLang="en-US"/>
              <a:pPr/>
              <a:t>‹#›</a:t>
            </a:fld>
            <a:endParaRPr lang="en-US" altLang="en-US"/>
          </a:p>
        </p:txBody>
      </p:sp>
    </p:spTree>
    <p:extLst>
      <p:ext uri="{BB962C8B-B14F-4D97-AF65-F5344CB8AC3E}">
        <p14:creationId xmlns:p14="http://schemas.microsoft.com/office/powerpoint/2010/main" val="30954292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768EBD0-5C25-4DC2-8961-674AD78F4B43}" type="slidenum">
              <a:rPr lang="en-US" altLang="en-US"/>
              <a:pPr/>
              <a:t>‹#›</a:t>
            </a:fld>
            <a:endParaRPr lang="en-US" altLang="en-US"/>
          </a:p>
        </p:txBody>
      </p:sp>
    </p:spTree>
    <p:extLst>
      <p:ext uri="{BB962C8B-B14F-4D97-AF65-F5344CB8AC3E}">
        <p14:creationId xmlns:p14="http://schemas.microsoft.com/office/powerpoint/2010/main" val="12575149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33A2611-C7DD-4703-AAB1-E85DED10A6D1}" type="slidenum">
              <a:rPr lang="en-US" altLang="en-US"/>
              <a:pPr/>
              <a:t>‹#›</a:t>
            </a:fld>
            <a:endParaRPr lang="en-US" altLang="en-US"/>
          </a:p>
        </p:txBody>
      </p:sp>
    </p:spTree>
    <p:extLst>
      <p:ext uri="{BB962C8B-B14F-4D97-AF65-F5344CB8AC3E}">
        <p14:creationId xmlns:p14="http://schemas.microsoft.com/office/powerpoint/2010/main" val="19252460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30CB6183-3B23-4F27-AF88-34D004024F6E}" type="slidenum">
              <a:rPr lang="en-US" altLang="en-US"/>
              <a:pPr/>
              <a:t>‹#›</a:t>
            </a:fld>
            <a:endParaRPr lang="en-US" altLang="en-US"/>
          </a:p>
        </p:txBody>
      </p:sp>
    </p:spTree>
    <p:extLst>
      <p:ext uri="{BB962C8B-B14F-4D97-AF65-F5344CB8AC3E}">
        <p14:creationId xmlns:p14="http://schemas.microsoft.com/office/powerpoint/2010/main" val="26665522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3EB0E645-22DF-4B4F-88B7-5BEE9434725E}" type="slidenum">
              <a:rPr lang="en-US" altLang="en-US"/>
              <a:pPr/>
              <a:t>‹#›</a:t>
            </a:fld>
            <a:endParaRPr lang="en-US" altLang="en-US"/>
          </a:p>
        </p:txBody>
      </p:sp>
    </p:spTree>
    <p:extLst>
      <p:ext uri="{BB962C8B-B14F-4D97-AF65-F5344CB8AC3E}">
        <p14:creationId xmlns:p14="http://schemas.microsoft.com/office/powerpoint/2010/main" val="32168987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B7CEDDB1-BAEB-4A89-BD2C-034D313A4B7F}" type="slidenum">
              <a:rPr lang="en-US" altLang="en-US"/>
              <a:pPr/>
              <a:t>‹#›</a:t>
            </a:fld>
            <a:endParaRPr lang="en-US" altLang="en-US"/>
          </a:p>
        </p:txBody>
      </p:sp>
    </p:spTree>
    <p:extLst>
      <p:ext uri="{BB962C8B-B14F-4D97-AF65-F5344CB8AC3E}">
        <p14:creationId xmlns:p14="http://schemas.microsoft.com/office/powerpoint/2010/main" val="30108296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6C38B5E-61ED-4CDF-8DB1-F66D142D3075}" type="slidenum">
              <a:rPr lang="en-US" altLang="en-US"/>
              <a:pPr/>
              <a:t>‹#›</a:t>
            </a:fld>
            <a:endParaRPr lang="en-US" altLang="en-US"/>
          </a:p>
        </p:txBody>
      </p:sp>
    </p:spTree>
    <p:extLst>
      <p:ext uri="{BB962C8B-B14F-4D97-AF65-F5344CB8AC3E}">
        <p14:creationId xmlns:p14="http://schemas.microsoft.com/office/powerpoint/2010/main" val="3636414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EE6E0AD-8005-4638-8A58-B33B7177D354}" type="slidenum">
              <a:rPr lang="en-US" altLang="en-US"/>
              <a:pPr/>
              <a:t>‹#›</a:t>
            </a:fld>
            <a:endParaRPr lang="en-US" altLang="en-US"/>
          </a:p>
        </p:txBody>
      </p:sp>
    </p:spTree>
    <p:extLst>
      <p:ext uri="{BB962C8B-B14F-4D97-AF65-F5344CB8AC3E}">
        <p14:creationId xmlns:p14="http://schemas.microsoft.com/office/powerpoint/2010/main" val="1696029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4300B90-8AF5-4816-A76C-AFA756605277}" type="slidenum">
              <a:rPr lang="en-US" altLang="en-US"/>
              <a:pPr/>
              <a:t>‹#›</a:t>
            </a:fld>
            <a:endParaRPr lang="en-US" altLang="en-US"/>
          </a:p>
        </p:txBody>
      </p:sp>
    </p:spTree>
    <p:extLst>
      <p:ext uri="{BB962C8B-B14F-4D97-AF65-F5344CB8AC3E}">
        <p14:creationId xmlns:p14="http://schemas.microsoft.com/office/powerpoint/2010/main" val="1884895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E1E451A-4F10-4ED6-811A-F74BB219830E}" type="slidenum">
              <a:rPr lang="en-US" altLang="en-US"/>
              <a:pPr/>
              <a:t>‹#›</a:t>
            </a:fld>
            <a:endParaRPr lang="en-US" altLang="en-US"/>
          </a:p>
        </p:txBody>
      </p:sp>
    </p:spTree>
    <p:extLst>
      <p:ext uri="{BB962C8B-B14F-4D97-AF65-F5344CB8AC3E}">
        <p14:creationId xmlns:p14="http://schemas.microsoft.com/office/powerpoint/2010/main" val="19084279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FEF97F7-5E75-495F-AD4D-92CDE480B62C}" type="slidenum">
              <a:rPr lang="en-US" altLang="en-US"/>
              <a:pPr/>
              <a:t>‹#›</a:t>
            </a:fld>
            <a:endParaRPr lang="en-US" altLang="en-US"/>
          </a:p>
        </p:txBody>
      </p:sp>
    </p:spTree>
    <p:extLst>
      <p:ext uri="{BB962C8B-B14F-4D97-AF65-F5344CB8AC3E}">
        <p14:creationId xmlns:p14="http://schemas.microsoft.com/office/powerpoint/2010/main" val="9730405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514222F-CDDC-469B-B81C-0276A9BF2F8E}" type="slidenum">
              <a:rPr lang="en-US" altLang="en-US"/>
              <a:pPr/>
              <a:t>‹#›</a:t>
            </a:fld>
            <a:endParaRPr lang="en-US" altLang="en-US"/>
          </a:p>
        </p:txBody>
      </p:sp>
    </p:spTree>
    <p:extLst>
      <p:ext uri="{BB962C8B-B14F-4D97-AF65-F5344CB8AC3E}">
        <p14:creationId xmlns:p14="http://schemas.microsoft.com/office/powerpoint/2010/main" val="32817065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AF60C13-5014-438F-BEC1-06E12DAAD4DD}" type="slidenum">
              <a:rPr lang="en-US" altLang="en-US"/>
              <a:pPr/>
              <a:t>‹#›</a:t>
            </a:fld>
            <a:endParaRPr lang="en-US" altLang="en-US"/>
          </a:p>
        </p:txBody>
      </p:sp>
    </p:spTree>
    <p:extLst>
      <p:ext uri="{BB962C8B-B14F-4D97-AF65-F5344CB8AC3E}">
        <p14:creationId xmlns:p14="http://schemas.microsoft.com/office/powerpoint/2010/main" val="10990662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230E418-25C4-417D-84E3-7A402F88CEE0}" type="slidenum">
              <a:rPr lang="en-US" altLang="en-US"/>
              <a:pPr/>
              <a:t>‹#›</a:t>
            </a:fld>
            <a:endParaRPr lang="en-US" altLang="en-US"/>
          </a:p>
        </p:txBody>
      </p:sp>
    </p:spTree>
    <p:extLst>
      <p:ext uri="{BB962C8B-B14F-4D97-AF65-F5344CB8AC3E}">
        <p14:creationId xmlns:p14="http://schemas.microsoft.com/office/powerpoint/2010/main" val="27724289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EE22ED9-E14A-498D-8C56-545962641D6C}" type="slidenum">
              <a:rPr lang="en-US" altLang="en-US"/>
              <a:pPr/>
              <a:t>‹#›</a:t>
            </a:fld>
            <a:endParaRPr lang="en-US" altLang="en-US"/>
          </a:p>
        </p:txBody>
      </p:sp>
    </p:spTree>
    <p:extLst>
      <p:ext uri="{BB962C8B-B14F-4D97-AF65-F5344CB8AC3E}">
        <p14:creationId xmlns:p14="http://schemas.microsoft.com/office/powerpoint/2010/main" val="41821092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5998B195-BDEA-47E0-B50A-109B39BC3DAF}" type="slidenum">
              <a:rPr lang="en-US" altLang="en-US"/>
              <a:pPr/>
              <a:t>‹#›</a:t>
            </a:fld>
            <a:endParaRPr lang="en-US" altLang="en-US"/>
          </a:p>
        </p:txBody>
      </p:sp>
    </p:spTree>
    <p:extLst>
      <p:ext uri="{BB962C8B-B14F-4D97-AF65-F5344CB8AC3E}">
        <p14:creationId xmlns:p14="http://schemas.microsoft.com/office/powerpoint/2010/main" val="8973807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DC93CF1F-E2A0-4FF0-9A8C-E258E5575C5F}" type="slidenum">
              <a:rPr lang="en-US" altLang="en-US"/>
              <a:pPr/>
              <a:t>‹#›</a:t>
            </a:fld>
            <a:endParaRPr lang="en-US" altLang="en-US"/>
          </a:p>
        </p:txBody>
      </p:sp>
    </p:spTree>
    <p:extLst>
      <p:ext uri="{BB962C8B-B14F-4D97-AF65-F5344CB8AC3E}">
        <p14:creationId xmlns:p14="http://schemas.microsoft.com/office/powerpoint/2010/main" val="1409286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D8DFEB41-19C9-4215-BCCB-3B798561FFE7}" type="slidenum">
              <a:rPr lang="en-US" altLang="en-US"/>
              <a:pPr/>
              <a:t>‹#›</a:t>
            </a:fld>
            <a:endParaRPr lang="en-US" altLang="en-US"/>
          </a:p>
        </p:txBody>
      </p:sp>
    </p:spTree>
    <p:extLst>
      <p:ext uri="{BB962C8B-B14F-4D97-AF65-F5344CB8AC3E}">
        <p14:creationId xmlns:p14="http://schemas.microsoft.com/office/powerpoint/2010/main" val="3739773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0279B73-12C5-4FDC-851C-157A48091170}" type="slidenum">
              <a:rPr lang="en-US" altLang="en-US"/>
              <a:pPr/>
              <a:t>‹#›</a:t>
            </a:fld>
            <a:endParaRPr lang="en-US" altLang="en-US"/>
          </a:p>
        </p:txBody>
      </p:sp>
    </p:spTree>
    <p:extLst>
      <p:ext uri="{BB962C8B-B14F-4D97-AF65-F5344CB8AC3E}">
        <p14:creationId xmlns:p14="http://schemas.microsoft.com/office/powerpoint/2010/main" val="33638153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318C139-0884-4F3E-8370-9A108249A366}" type="slidenum">
              <a:rPr lang="en-US" altLang="en-US"/>
              <a:pPr/>
              <a:t>‹#›</a:t>
            </a:fld>
            <a:endParaRPr lang="en-US" altLang="en-US"/>
          </a:p>
        </p:txBody>
      </p:sp>
    </p:spTree>
    <p:extLst>
      <p:ext uri="{BB962C8B-B14F-4D97-AF65-F5344CB8AC3E}">
        <p14:creationId xmlns:p14="http://schemas.microsoft.com/office/powerpoint/2010/main" val="4890933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70F6AFE-74E1-4B92-BF9D-B88C9F5D9C4A}" type="slidenum">
              <a:rPr lang="en-US" altLang="en-US"/>
              <a:pPr/>
              <a:t>‹#›</a:t>
            </a:fld>
            <a:endParaRPr lang="en-US" altLang="en-US"/>
          </a:p>
        </p:txBody>
      </p:sp>
    </p:spTree>
    <p:extLst>
      <p:ext uri="{BB962C8B-B14F-4D97-AF65-F5344CB8AC3E}">
        <p14:creationId xmlns:p14="http://schemas.microsoft.com/office/powerpoint/2010/main" val="171255573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9DE69D9-ED75-414A-AA75-D88556228EEB}" type="slidenum">
              <a:rPr lang="en-US" altLang="en-US"/>
              <a:pPr/>
              <a:t>‹#›</a:t>
            </a:fld>
            <a:endParaRPr lang="en-US" altLang="en-US"/>
          </a:p>
        </p:txBody>
      </p:sp>
    </p:spTree>
    <p:extLst>
      <p:ext uri="{BB962C8B-B14F-4D97-AF65-F5344CB8AC3E}">
        <p14:creationId xmlns:p14="http://schemas.microsoft.com/office/powerpoint/2010/main" val="153985594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D21DD57-67C8-42F7-918C-F1E5AB94F3A6}" type="slidenum">
              <a:rPr lang="en-US" altLang="en-US"/>
              <a:pPr/>
              <a:t>‹#›</a:t>
            </a:fld>
            <a:endParaRPr lang="en-US" altLang="en-US"/>
          </a:p>
        </p:txBody>
      </p:sp>
    </p:spTree>
    <p:extLst>
      <p:ext uri="{BB962C8B-B14F-4D97-AF65-F5344CB8AC3E}">
        <p14:creationId xmlns:p14="http://schemas.microsoft.com/office/powerpoint/2010/main" val="3717251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2C28FD6-5952-47AD-9D34-2A2E90EAF75F}" type="slidenum">
              <a:rPr lang="en-US" altLang="en-US"/>
              <a:pPr/>
              <a:t>‹#›</a:t>
            </a:fld>
            <a:endParaRPr lang="en-US" altLang="en-US"/>
          </a:p>
        </p:txBody>
      </p:sp>
    </p:spTree>
    <p:extLst>
      <p:ext uri="{BB962C8B-B14F-4D97-AF65-F5344CB8AC3E}">
        <p14:creationId xmlns:p14="http://schemas.microsoft.com/office/powerpoint/2010/main" val="214704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82778C2F-E6A8-406B-8E87-AD64EA3A1F5F}" type="slidenum">
              <a:rPr lang="en-US" altLang="en-US"/>
              <a:pPr/>
              <a:t>‹#›</a:t>
            </a:fld>
            <a:endParaRPr lang="en-US" altLang="en-US"/>
          </a:p>
        </p:txBody>
      </p:sp>
    </p:spTree>
    <p:extLst>
      <p:ext uri="{BB962C8B-B14F-4D97-AF65-F5344CB8AC3E}">
        <p14:creationId xmlns:p14="http://schemas.microsoft.com/office/powerpoint/2010/main" val="4068940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91FAE8B8-3DBF-49DD-8BB8-4886125DEEBC}" type="slidenum">
              <a:rPr lang="en-US" altLang="en-US"/>
              <a:pPr/>
              <a:t>‹#›</a:t>
            </a:fld>
            <a:endParaRPr lang="en-US" altLang="en-US"/>
          </a:p>
        </p:txBody>
      </p:sp>
    </p:spTree>
    <p:extLst>
      <p:ext uri="{BB962C8B-B14F-4D97-AF65-F5344CB8AC3E}">
        <p14:creationId xmlns:p14="http://schemas.microsoft.com/office/powerpoint/2010/main" val="742460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4712E41B-46EF-43A0-9477-1678BD2B4AEB}" type="slidenum">
              <a:rPr lang="en-US" altLang="en-US"/>
              <a:pPr/>
              <a:t>‹#›</a:t>
            </a:fld>
            <a:endParaRPr lang="en-US" altLang="en-US"/>
          </a:p>
        </p:txBody>
      </p:sp>
    </p:spTree>
    <p:extLst>
      <p:ext uri="{BB962C8B-B14F-4D97-AF65-F5344CB8AC3E}">
        <p14:creationId xmlns:p14="http://schemas.microsoft.com/office/powerpoint/2010/main" val="797265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47D9ED4-197C-4D54-B0C1-F2339B6ADE0E}" type="slidenum">
              <a:rPr lang="en-US" altLang="en-US"/>
              <a:pPr/>
              <a:t>‹#›</a:t>
            </a:fld>
            <a:endParaRPr lang="en-US" altLang="en-US"/>
          </a:p>
        </p:txBody>
      </p:sp>
    </p:spTree>
    <p:extLst>
      <p:ext uri="{BB962C8B-B14F-4D97-AF65-F5344CB8AC3E}">
        <p14:creationId xmlns:p14="http://schemas.microsoft.com/office/powerpoint/2010/main" val="3507080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D2572FA-BC8D-44CF-AFCC-BA5994F78C45}" type="slidenum">
              <a:rPr lang="en-US" altLang="en-US"/>
              <a:pPr/>
              <a:t>‹#›</a:t>
            </a:fld>
            <a:endParaRPr lang="en-US" altLang="en-US"/>
          </a:p>
        </p:txBody>
      </p:sp>
    </p:spTree>
    <p:extLst>
      <p:ext uri="{BB962C8B-B14F-4D97-AF65-F5344CB8AC3E}">
        <p14:creationId xmlns:p14="http://schemas.microsoft.com/office/powerpoint/2010/main" val="835838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D34DF23-960A-49B7-A645-FB4726E97620}" type="slidenum">
              <a:rPr lang="en-US" altLang="en-US"/>
              <a:pPr/>
              <a:t>‹#›</a:t>
            </a:fld>
            <a:endParaRPr lang="en-US" altLang="en-US"/>
          </a:p>
        </p:txBody>
      </p:sp>
      <p:pic>
        <p:nvPicPr>
          <p:cNvPr id="1130" name="Picture 106" descr="the gift of giving_t_nt"/>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C824FFA-3383-4F20-9B61-B70045B1098B}" type="slidenum">
              <a:rPr lang="en-US" altLang="en-US"/>
              <a:pPr/>
              <a:t>‹#›</a:t>
            </a:fld>
            <a:endParaRPr lang="en-US" altLang="en-US"/>
          </a:p>
        </p:txBody>
      </p:sp>
      <p:pic>
        <p:nvPicPr>
          <p:cNvPr id="4205" name="Picture 109" descr="the gift of giving_c_nt"/>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536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536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536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536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A9A276E5-EACB-4433-81AC-ACCD5400EA2F}" type="slidenum">
              <a:rPr lang="en-US" altLang="en-US"/>
              <a:pPr/>
              <a:t>‹#›</a:t>
            </a:fld>
            <a:endParaRPr lang="en-US" altLang="en-US"/>
          </a:p>
        </p:txBody>
      </p:sp>
      <p:pic>
        <p:nvPicPr>
          <p:cNvPr id="15425" name="Picture 65" descr="the gift of giving_cb"/>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775430"/>
            <a:ext cx="6019800" cy="2862322"/>
          </a:xfrm>
          <a:prstGeom prst="rect">
            <a:avLst/>
          </a:prstGeom>
          <a:noFill/>
        </p:spPr>
        <p:txBody>
          <a:bodyPr wrap="square" rtlCol="0">
            <a:spAutoFit/>
          </a:bodyPr>
          <a:lstStyle/>
          <a:p>
            <a:pPr algn="ctr"/>
            <a:r>
              <a:rPr lang="en-US" sz="5400" dirty="0" smtClean="0">
                <a:solidFill>
                  <a:srgbClr val="663300"/>
                </a:solidFill>
                <a:effectLst>
                  <a:outerShdw blurRad="38100" dist="38100" dir="2700000" algn="tl">
                    <a:srgbClr val="000000">
                      <a:alpha val="43137"/>
                    </a:srgbClr>
                  </a:outerShdw>
                </a:effectLst>
                <a:latin typeface="Palatino Linotype" panose="02040502050505030304" pitchFamily="18" charset="0"/>
              </a:rPr>
              <a:t>Of </a:t>
            </a:r>
            <a:r>
              <a:rPr lang="en-US" sz="6000" b="1" dirty="0" smtClean="0">
                <a:solidFill>
                  <a:srgbClr val="663300"/>
                </a:solidFill>
                <a:effectLst>
                  <a:outerShdw blurRad="38100" dist="38100" dir="2700000" algn="tl">
                    <a:srgbClr val="000000">
                      <a:alpha val="43137"/>
                    </a:srgbClr>
                  </a:outerShdw>
                </a:effectLst>
                <a:latin typeface="Palatino Linotype" panose="02040502050505030304" pitchFamily="18" charset="0"/>
              </a:rPr>
              <a:t>Your Own </a:t>
            </a:r>
            <a:r>
              <a:rPr lang="en-US" sz="5400" dirty="0" smtClean="0">
                <a:solidFill>
                  <a:srgbClr val="663300"/>
                </a:solidFill>
                <a:effectLst>
                  <a:outerShdw blurRad="38100" dist="38100" dir="2700000" algn="tl">
                    <a:srgbClr val="000000">
                      <a:alpha val="43137"/>
                    </a:srgbClr>
                  </a:outerShdw>
                </a:effectLst>
                <a:latin typeface="Palatino Linotype" panose="02040502050505030304" pitchFamily="18" charset="0"/>
              </a:rPr>
              <a:t>Have We </a:t>
            </a:r>
          </a:p>
          <a:p>
            <a:pPr algn="ctr"/>
            <a:r>
              <a:rPr lang="en-US" sz="6000" b="1" dirty="0" smtClean="0">
                <a:solidFill>
                  <a:srgbClr val="663300"/>
                </a:solidFill>
                <a:effectLst>
                  <a:outerShdw blurRad="38100" dist="38100" dir="2700000" algn="tl">
                    <a:srgbClr val="000000">
                      <a:alpha val="43137"/>
                    </a:srgbClr>
                  </a:outerShdw>
                </a:effectLst>
                <a:latin typeface="Palatino Linotype" panose="02040502050505030304" pitchFamily="18" charset="0"/>
              </a:rPr>
              <a:t>Given You</a:t>
            </a:r>
            <a:endParaRPr lang="en-US" sz="6000" b="1" dirty="0">
              <a:solidFill>
                <a:srgbClr val="663300"/>
              </a:solidFill>
              <a:effectLst>
                <a:outerShdw blurRad="38100" dist="38100" dir="2700000" algn="tl">
                  <a:srgbClr val="000000">
                    <a:alpha val="43137"/>
                  </a:srgbClr>
                </a:outerShdw>
              </a:effectLst>
              <a:latin typeface="Palatino Linotype" panose="02040502050505030304" pitchFamily="18" charset="0"/>
            </a:endParaRPr>
          </a:p>
        </p:txBody>
      </p:sp>
      <p:sp>
        <p:nvSpPr>
          <p:cNvPr id="5" name="TextBox 4"/>
          <p:cNvSpPr txBox="1"/>
          <p:nvPr/>
        </p:nvSpPr>
        <p:spPr>
          <a:xfrm>
            <a:off x="1905000" y="5555159"/>
            <a:ext cx="5257800" cy="769441"/>
          </a:xfrm>
          <a:prstGeom prst="rect">
            <a:avLst/>
          </a:prstGeom>
          <a:noFill/>
        </p:spPr>
        <p:txBody>
          <a:bodyPr wrap="square" rtlCol="0">
            <a:spAutoFit/>
          </a:bodyPr>
          <a:lstStyle/>
          <a:p>
            <a:pPr algn="ctr"/>
            <a:r>
              <a:rPr lang="en-US" sz="4400" dirty="0" smtClean="0">
                <a:solidFill>
                  <a:schemeClr val="bg1"/>
                </a:solidFill>
                <a:effectLst>
                  <a:outerShdw blurRad="38100" dist="38100" dir="2700000" algn="tl">
                    <a:srgbClr val="000000">
                      <a:alpha val="43137"/>
                    </a:srgbClr>
                  </a:outerShdw>
                </a:effectLst>
                <a:latin typeface="Palatino Linotype" panose="02040502050505030304" pitchFamily="18" charset="0"/>
              </a:rPr>
              <a:t>1 Chronicles 29</a:t>
            </a:r>
            <a:endParaRPr lang="en-US" sz="4400" dirty="0">
              <a:solidFill>
                <a:schemeClr val="bg1"/>
              </a:solidFill>
              <a:effectLst>
                <a:outerShdw blurRad="38100" dist="38100" dir="2700000" algn="tl">
                  <a:srgbClr val="000000">
                    <a:alpha val="43137"/>
                  </a:srgbClr>
                </a:outerShdw>
              </a:effectLst>
              <a:latin typeface="Palatino Linotype" panose="0204050205050503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9" name="Rectangle 27"/>
          <p:cNvSpPr>
            <a:spLocks noGrp="1" noChangeArrowheads="1"/>
          </p:cNvSpPr>
          <p:nvPr>
            <p:ph type="subTitle" idx="1"/>
          </p:nvPr>
        </p:nvSpPr>
        <p:spPr>
          <a:xfrm>
            <a:off x="228600" y="228600"/>
            <a:ext cx="8686800" cy="5791200"/>
          </a:xfrm>
        </p:spPr>
        <p:txBody>
          <a:bodyPr/>
          <a:lstStyle/>
          <a:p>
            <a:pPr algn="just"/>
            <a:r>
              <a:rPr lang="en-US" altLang="en-US" sz="4000" b="1" dirty="0" smtClean="0">
                <a:solidFill>
                  <a:srgbClr val="663300"/>
                </a:solidFill>
                <a:effectLst>
                  <a:outerShdw blurRad="38100" dist="38100" dir="2700000" algn="tl">
                    <a:srgbClr val="000000">
                      <a:alpha val="43137"/>
                    </a:srgbClr>
                  </a:outerShdw>
                </a:effectLst>
                <a:latin typeface="Palatino Linotype" panose="02040502050505030304" pitchFamily="18" charset="0"/>
              </a:rPr>
              <a:t>Before The Law</a:t>
            </a:r>
          </a:p>
          <a:p>
            <a:pPr marL="571500" indent="-571500" algn="just">
              <a:buFont typeface="Wingdings" panose="05000000000000000000" pitchFamily="2" charset="2"/>
              <a:buChar char="ü"/>
            </a:pPr>
            <a:r>
              <a:rPr lang="en-US" altLang="en-US" sz="3600" dirty="0" smtClean="0">
                <a:solidFill>
                  <a:srgbClr val="663300"/>
                </a:solidFill>
                <a:effectLst>
                  <a:outerShdw blurRad="38100" dist="38100" dir="2700000" algn="tl">
                    <a:srgbClr val="000000">
                      <a:alpha val="43137"/>
                    </a:srgbClr>
                  </a:outerShdw>
                </a:effectLst>
                <a:latin typeface="Palatino Linotype" panose="02040502050505030304" pitchFamily="18" charset="0"/>
              </a:rPr>
              <a:t>Genesis 14:17-24</a:t>
            </a:r>
          </a:p>
          <a:p>
            <a:pPr marL="571500" indent="-571500" algn="just">
              <a:buFont typeface="Wingdings" panose="05000000000000000000" pitchFamily="2" charset="2"/>
              <a:buChar char="ü"/>
            </a:pPr>
            <a:r>
              <a:rPr lang="en-US" altLang="en-US" sz="3600" dirty="0" smtClean="0">
                <a:solidFill>
                  <a:srgbClr val="663300"/>
                </a:solidFill>
                <a:effectLst>
                  <a:outerShdw blurRad="38100" dist="38100" dir="2700000" algn="tl">
                    <a:srgbClr val="000000">
                      <a:alpha val="43137"/>
                    </a:srgbClr>
                  </a:outerShdw>
                </a:effectLst>
                <a:latin typeface="Palatino Linotype" panose="02040502050505030304" pitchFamily="18" charset="0"/>
              </a:rPr>
              <a:t>Genesis 28:18-22</a:t>
            </a:r>
          </a:p>
          <a:p>
            <a:pPr algn="just"/>
            <a:r>
              <a:rPr lang="en-US" altLang="en-US" sz="4000" b="1" dirty="0" smtClean="0">
                <a:solidFill>
                  <a:srgbClr val="663300"/>
                </a:solidFill>
                <a:effectLst>
                  <a:outerShdw blurRad="38100" dist="38100" dir="2700000" algn="tl">
                    <a:srgbClr val="000000">
                      <a:alpha val="43137"/>
                    </a:srgbClr>
                  </a:outerShdw>
                </a:effectLst>
                <a:latin typeface="Palatino Linotype" panose="02040502050505030304" pitchFamily="18" charset="0"/>
              </a:rPr>
              <a:t>The Old Law</a:t>
            </a:r>
          </a:p>
          <a:p>
            <a:pPr marL="571500" indent="-571500" algn="just">
              <a:buFont typeface="Wingdings" panose="05000000000000000000" pitchFamily="2" charset="2"/>
              <a:buChar char="ü"/>
            </a:pPr>
            <a:r>
              <a:rPr lang="en-US" altLang="en-US" sz="3600" dirty="0" smtClean="0">
                <a:solidFill>
                  <a:srgbClr val="663300"/>
                </a:solidFill>
                <a:effectLst>
                  <a:outerShdw blurRad="38100" dist="38100" dir="2700000" algn="tl">
                    <a:srgbClr val="000000">
                      <a:alpha val="43137"/>
                    </a:srgbClr>
                  </a:outerShdw>
                </a:effectLst>
                <a:latin typeface="Palatino Linotype" panose="02040502050505030304" pitchFamily="18" charset="0"/>
              </a:rPr>
              <a:t>Deuteronomy 14:23</a:t>
            </a:r>
          </a:p>
          <a:p>
            <a:pPr algn="just"/>
            <a:r>
              <a:rPr lang="en-US" altLang="en-US" sz="4000" b="1" dirty="0" smtClean="0">
                <a:solidFill>
                  <a:srgbClr val="663300"/>
                </a:solidFill>
                <a:effectLst>
                  <a:outerShdw blurRad="38100" dist="38100" dir="2700000" algn="tl">
                    <a:srgbClr val="000000">
                      <a:alpha val="43137"/>
                    </a:srgbClr>
                  </a:outerShdw>
                </a:effectLst>
                <a:latin typeface="Palatino Linotype" panose="02040502050505030304" pitchFamily="18" charset="0"/>
              </a:rPr>
              <a:t>Still Today</a:t>
            </a:r>
          </a:p>
          <a:p>
            <a:pPr marL="571500" indent="-571500" algn="just">
              <a:buFont typeface="Wingdings" panose="05000000000000000000" pitchFamily="2" charset="2"/>
              <a:buChar char="ü"/>
            </a:pPr>
            <a:r>
              <a:rPr lang="en-US" altLang="en-US" sz="4000" dirty="0" smtClean="0">
                <a:solidFill>
                  <a:srgbClr val="663300"/>
                </a:solidFill>
                <a:effectLst>
                  <a:outerShdw blurRad="38100" dist="38100" dir="2700000" algn="tl">
                    <a:srgbClr val="000000">
                      <a:alpha val="43137"/>
                    </a:srgbClr>
                  </a:outerShdw>
                </a:effectLst>
                <a:latin typeface="Palatino Linotype" panose="02040502050505030304" pitchFamily="18" charset="0"/>
              </a:rPr>
              <a:t>1 Corinthians 16</a:t>
            </a:r>
          </a:p>
          <a:p>
            <a:pPr marL="571500" indent="-571500" algn="just">
              <a:buFont typeface="Wingdings" panose="05000000000000000000" pitchFamily="2" charset="2"/>
              <a:buChar char="ü"/>
            </a:pPr>
            <a:r>
              <a:rPr lang="en-US" altLang="en-US" sz="4000" dirty="0" smtClean="0">
                <a:solidFill>
                  <a:srgbClr val="663300"/>
                </a:solidFill>
                <a:effectLst>
                  <a:outerShdw blurRad="38100" dist="38100" dir="2700000" algn="tl">
                    <a:srgbClr val="000000">
                      <a:alpha val="43137"/>
                    </a:srgbClr>
                  </a:outerShdw>
                </a:effectLst>
                <a:latin typeface="Palatino Linotype" panose="02040502050505030304" pitchFamily="18" charset="0"/>
              </a:rPr>
              <a:t>2 Corinthians 9</a:t>
            </a:r>
            <a:endParaRPr lang="en-US" altLang="en-US" sz="3600" dirty="0">
              <a:solidFill>
                <a:srgbClr val="663300"/>
              </a:solidFill>
              <a:effectLst>
                <a:outerShdw blurRad="38100" dist="38100" dir="2700000" algn="tl">
                  <a:srgbClr val="000000">
                    <a:alpha val="43137"/>
                  </a:srgbClr>
                </a:outerShdw>
              </a:effectLst>
              <a:latin typeface="Palatino Linotype" panose="02040502050505030304" pitchFamily="18" charset="0"/>
            </a:endParaRPr>
          </a:p>
        </p:txBody>
      </p:sp>
      <p:sp>
        <p:nvSpPr>
          <p:cNvPr id="2" name="TextBox 1"/>
          <p:cNvSpPr txBox="1"/>
          <p:nvPr/>
        </p:nvSpPr>
        <p:spPr>
          <a:xfrm>
            <a:off x="838200" y="6019800"/>
            <a:ext cx="7848600" cy="769441"/>
          </a:xfrm>
          <a:prstGeom prst="rect">
            <a:avLst/>
          </a:prstGeom>
          <a:noFill/>
        </p:spPr>
        <p:txBody>
          <a:bodyPr wrap="square" rtlCol="0">
            <a:spAutoFit/>
          </a:bodyPr>
          <a:lstStyle/>
          <a:p>
            <a:pPr algn="ctr"/>
            <a:r>
              <a:rPr lang="en-US" sz="44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COMMANDED TO GIVE</a:t>
            </a:r>
            <a:endParaRPr lang="en-US" sz="4400" b="1" dirty="0">
              <a:solidFill>
                <a:schemeClr val="bg1"/>
              </a:solidFill>
              <a:effectLst>
                <a:outerShdw blurRad="38100" dist="38100" dir="2700000" algn="tl">
                  <a:srgbClr val="000000">
                    <a:alpha val="43137"/>
                  </a:srgbClr>
                </a:outerShdw>
              </a:effectLst>
              <a:latin typeface="Palatino Linotype" panose="0204050205050503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9" name="Rectangle 27"/>
          <p:cNvSpPr>
            <a:spLocks noGrp="1" noChangeArrowheads="1"/>
          </p:cNvSpPr>
          <p:nvPr>
            <p:ph type="subTitle" idx="1"/>
          </p:nvPr>
        </p:nvSpPr>
        <p:spPr>
          <a:xfrm>
            <a:off x="228600" y="228600"/>
            <a:ext cx="8686800" cy="5791200"/>
          </a:xfrm>
        </p:spPr>
        <p:txBody>
          <a:bodyPr/>
          <a:lstStyle/>
          <a:p>
            <a:pPr algn="just"/>
            <a:r>
              <a:rPr lang="en-US" altLang="en-US" sz="4000" b="1" dirty="0" smtClean="0">
                <a:solidFill>
                  <a:srgbClr val="663300"/>
                </a:solidFill>
                <a:effectLst>
                  <a:outerShdw blurRad="38100" dist="38100" dir="2700000" algn="tl">
                    <a:srgbClr val="000000">
                      <a:alpha val="43137"/>
                    </a:srgbClr>
                  </a:outerShdw>
                </a:effectLst>
                <a:latin typeface="Palatino Linotype" panose="02040502050505030304" pitchFamily="18" charset="0"/>
              </a:rPr>
              <a:t>Two Widow’s Sacrifice</a:t>
            </a:r>
          </a:p>
          <a:p>
            <a:pPr marL="571500" indent="-571500" algn="just">
              <a:buFont typeface="Wingdings" panose="05000000000000000000" pitchFamily="2" charset="2"/>
              <a:buChar char="ü"/>
            </a:pPr>
            <a:r>
              <a:rPr lang="en-US" altLang="en-US" sz="3600" dirty="0" smtClean="0">
                <a:solidFill>
                  <a:srgbClr val="663300"/>
                </a:solidFill>
                <a:effectLst>
                  <a:outerShdw blurRad="38100" dist="38100" dir="2700000" algn="tl">
                    <a:srgbClr val="000000">
                      <a:alpha val="43137"/>
                    </a:srgbClr>
                  </a:outerShdw>
                </a:effectLst>
                <a:latin typeface="Palatino Linotype" panose="02040502050505030304" pitchFamily="18" charset="0"/>
              </a:rPr>
              <a:t>1 Kings 17</a:t>
            </a:r>
          </a:p>
          <a:p>
            <a:pPr marL="571500" indent="-571500" algn="just">
              <a:buFont typeface="Wingdings" panose="05000000000000000000" pitchFamily="2" charset="2"/>
              <a:buChar char="ü"/>
            </a:pPr>
            <a:r>
              <a:rPr lang="en-US" altLang="en-US" sz="3600" dirty="0" smtClean="0">
                <a:solidFill>
                  <a:srgbClr val="663300"/>
                </a:solidFill>
                <a:effectLst>
                  <a:outerShdw blurRad="38100" dist="38100" dir="2700000" algn="tl">
                    <a:srgbClr val="000000">
                      <a:alpha val="43137"/>
                    </a:srgbClr>
                  </a:outerShdw>
                </a:effectLst>
                <a:latin typeface="Palatino Linotype" panose="02040502050505030304" pitchFamily="18" charset="0"/>
              </a:rPr>
              <a:t>Mark 12:38-44</a:t>
            </a:r>
          </a:p>
          <a:p>
            <a:pPr algn="just"/>
            <a:r>
              <a:rPr lang="en-US" altLang="en-US" sz="4000" b="1" dirty="0" smtClean="0">
                <a:solidFill>
                  <a:srgbClr val="663300"/>
                </a:solidFill>
                <a:effectLst>
                  <a:outerShdw blurRad="38100" dist="38100" dir="2700000" algn="tl">
                    <a:srgbClr val="000000">
                      <a:alpha val="43137"/>
                    </a:srgbClr>
                  </a:outerShdw>
                </a:effectLst>
                <a:latin typeface="Palatino Linotype" panose="02040502050505030304" pitchFamily="18" charset="0"/>
              </a:rPr>
              <a:t>An Expensive Gift</a:t>
            </a:r>
          </a:p>
          <a:p>
            <a:pPr marL="571500" indent="-571500" algn="just">
              <a:buFont typeface="Wingdings" panose="05000000000000000000" pitchFamily="2" charset="2"/>
              <a:buChar char="ü"/>
            </a:pPr>
            <a:r>
              <a:rPr lang="en-US" altLang="en-US" sz="3600" dirty="0" smtClean="0">
                <a:solidFill>
                  <a:srgbClr val="663300"/>
                </a:solidFill>
                <a:effectLst>
                  <a:outerShdw blurRad="38100" dist="38100" dir="2700000" algn="tl">
                    <a:srgbClr val="000000">
                      <a:alpha val="43137"/>
                    </a:srgbClr>
                  </a:outerShdw>
                </a:effectLst>
                <a:latin typeface="Palatino Linotype" panose="02040502050505030304" pitchFamily="18" charset="0"/>
              </a:rPr>
              <a:t>John 12:1-8</a:t>
            </a:r>
          </a:p>
          <a:p>
            <a:pPr algn="just"/>
            <a:r>
              <a:rPr lang="en-US" altLang="en-US" sz="4000" b="1" dirty="0" smtClean="0">
                <a:solidFill>
                  <a:srgbClr val="663300"/>
                </a:solidFill>
                <a:effectLst>
                  <a:outerShdw blurRad="38100" dist="38100" dir="2700000" algn="tl">
                    <a:srgbClr val="000000">
                      <a:alpha val="43137"/>
                    </a:srgbClr>
                  </a:outerShdw>
                </a:effectLst>
                <a:latin typeface="Palatino Linotype" panose="02040502050505030304" pitchFamily="18" charset="0"/>
              </a:rPr>
              <a:t>Cheerful Generosity</a:t>
            </a:r>
          </a:p>
          <a:p>
            <a:pPr marL="571500" indent="-571500" algn="just">
              <a:buFont typeface="Wingdings" panose="05000000000000000000" pitchFamily="2" charset="2"/>
              <a:buChar char="ü"/>
            </a:pPr>
            <a:r>
              <a:rPr lang="en-US" altLang="en-US" sz="4000" dirty="0" smtClean="0">
                <a:solidFill>
                  <a:srgbClr val="663300"/>
                </a:solidFill>
                <a:effectLst>
                  <a:outerShdw blurRad="38100" dist="38100" dir="2700000" algn="tl">
                    <a:srgbClr val="000000">
                      <a:alpha val="43137"/>
                    </a:srgbClr>
                  </a:outerShdw>
                </a:effectLst>
                <a:latin typeface="Palatino Linotype" panose="02040502050505030304" pitchFamily="18" charset="0"/>
              </a:rPr>
              <a:t>2 Corinthians 8-9</a:t>
            </a:r>
            <a:endParaRPr lang="en-US" altLang="en-US" sz="3600" dirty="0">
              <a:solidFill>
                <a:srgbClr val="663300"/>
              </a:solidFill>
              <a:effectLst>
                <a:outerShdw blurRad="38100" dist="38100" dir="2700000" algn="tl">
                  <a:srgbClr val="000000">
                    <a:alpha val="43137"/>
                  </a:srgbClr>
                </a:outerShdw>
              </a:effectLst>
              <a:latin typeface="Palatino Linotype" panose="02040502050505030304" pitchFamily="18" charset="0"/>
            </a:endParaRPr>
          </a:p>
        </p:txBody>
      </p:sp>
      <p:sp>
        <p:nvSpPr>
          <p:cNvPr id="2" name="TextBox 1"/>
          <p:cNvSpPr txBox="1"/>
          <p:nvPr/>
        </p:nvSpPr>
        <p:spPr>
          <a:xfrm>
            <a:off x="838200" y="6019800"/>
            <a:ext cx="7848600" cy="769441"/>
          </a:xfrm>
          <a:prstGeom prst="rect">
            <a:avLst/>
          </a:prstGeom>
          <a:noFill/>
        </p:spPr>
        <p:txBody>
          <a:bodyPr wrap="square" rtlCol="0">
            <a:spAutoFit/>
          </a:bodyPr>
          <a:lstStyle/>
          <a:p>
            <a:pPr algn="ctr"/>
            <a:r>
              <a:rPr lang="en-US" sz="44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ATTITUDES OF GIVING</a:t>
            </a:r>
            <a:endParaRPr lang="en-US" sz="4400" b="1" dirty="0">
              <a:solidFill>
                <a:schemeClr val="bg1"/>
              </a:solidFill>
              <a:effectLst>
                <a:outerShdw blurRad="38100" dist="38100" dir="2700000" algn="tl">
                  <a:srgbClr val="000000">
                    <a:alpha val="43137"/>
                  </a:srgbClr>
                </a:outerShdw>
              </a:effectLst>
              <a:latin typeface="Palatino Linotype" panose="02040502050505030304" pitchFamily="18" charset="0"/>
            </a:endParaRPr>
          </a:p>
        </p:txBody>
      </p:sp>
    </p:spTree>
    <p:extLst>
      <p:ext uri="{BB962C8B-B14F-4D97-AF65-F5344CB8AC3E}">
        <p14:creationId xmlns:p14="http://schemas.microsoft.com/office/powerpoint/2010/main" val="16042662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9" name="Rectangle 27"/>
          <p:cNvSpPr>
            <a:spLocks noGrp="1" noChangeArrowheads="1"/>
          </p:cNvSpPr>
          <p:nvPr>
            <p:ph type="subTitle" idx="1"/>
          </p:nvPr>
        </p:nvSpPr>
        <p:spPr>
          <a:xfrm>
            <a:off x="228600" y="228600"/>
            <a:ext cx="8686800" cy="5791200"/>
          </a:xfrm>
        </p:spPr>
        <p:txBody>
          <a:bodyPr/>
          <a:lstStyle/>
          <a:p>
            <a:pPr algn="just"/>
            <a:r>
              <a:rPr lang="en-US" altLang="en-US" sz="4000" b="1" dirty="0" smtClean="0">
                <a:solidFill>
                  <a:srgbClr val="663300"/>
                </a:solidFill>
                <a:effectLst>
                  <a:outerShdw blurRad="38100" dist="38100" dir="2700000" algn="tl">
                    <a:srgbClr val="000000">
                      <a:alpha val="43137"/>
                    </a:srgbClr>
                  </a:outerShdw>
                </a:effectLst>
                <a:latin typeface="Palatino Linotype" panose="02040502050505030304" pitchFamily="18" charset="0"/>
              </a:rPr>
              <a:t>The Command to Tithe</a:t>
            </a:r>
          </a:p>
          <a:p>
            <a:pPr marL="571500" indent="-571500" algn="just">
              <a:buFont typeface="Wingdings" panose="05000000000000000000" pitchFamily="2" charset="2"/>
              <a:buChar char="ü"/>
            </a:pPr>
            <a:r>
              <a:rPr lang="en-US" altLang="en-US" sz="3600" dirty="0" smtClean="0">
                <a:solidFill>
                  <a:srgbClr val="663300"/>
                </a:solidFill>
                <a:effectLst>
                  <a:outerShdw blurRad="38100" dist="38100" dir="2700000" algn="tl">
                    <a:srgbClr val="000000">
                      <a:alpha val="43137"/>
                    </a:srgbClr>
                  </a:outerShdw>
                </a:effectLst>
                <a:latin typeface="Palatino Linotype" panose="02040502050505030304" pitchFamily="18" charset="0"/>
              </a:rPr>
              <a:t>Numbers 18</a:t>
            </a:r>
          </a:p>
          <a:p>
            <a:pPr marL="571500" indent="-571500" algn="just">
              <a:buFont typeface="Wingdings" panose="05000000000000000000" pitchFamily="2" charset="2"/>
              <a:buChar char="ü"/>
            </a:pPr>
            <a:r>
              <a:rPr lang="en-US" altLang="en-US" sz="3600" dirty="0" smtClean="0">
                <a:solidFill>
                  <a:srgbClr val="663300"/>
                </a:solidFill>
                <a:effectLst>
                  <a:outerShdw blurRad="38100" dist="38100" dir="2700000" algn="tl">
                    <a:srgbClr val="000000">
                      <a:alpha val="43137"/>
                    </a:srgbClr>
                  </a:outerShdw>
                </a:effectLst>
                <a:latin typeface="Palatino Linotype" panose="02040502050505030304" pitchFamily="18" charset="0"/>
              </a:rPr>
              <a:t>Leviticus 27</a:t>
            </a:r>
          </a:p>
          <a:p>
            <a:pPr algn="just"/>
            <a:r>
              <a:rPr lang="en-US" altLang="en-US" sz="4000" b="1" dirty="0" smtClean="0">
                <a:solidFill>
                  <a:srgbClr val="663300"/>
                </a:solidFill>
                <a:effectLst>
                  <a:outerShdw blurRad="38100" dist="38100" dir="2700000" algn="tl">
                    <a:srgbClr val="000000">
                      <a:alpha val="43137"/>
                    </a:srgbClr>
                  </a:outerShdw>
                </a:effectLst>
                <a:latin typeface="Palatino Linotype" panose="02040502050505030304" pitchFamily="18" charset="0"/>
              </a:rPr>
              <a:t>The Sabbatical Year</a:t>
            </a:r>
          </a:p>
          <a:p>
            <a:pPr marL="571500" indent="-571500" algn="just">
              <a:buFont typeface="Wingdings" panose="05000000000000000000" pitchFamily="2" charset="2"/>
              <a:buChar char="ü"/>
            </a:pPr>
            <a:r>
              <a:rPr lang="en-US" altLang="en-US" sz="3600" dirty="0" smtClean="0">
                <a:solidFill>
                  <a:srgbClr val="663300"/>
                </a:solidFill>
                <a:effectLst>
                  <a:outerShdw blurRad="38100" dist="38100" dir="2700000" algn="tl">
                    <a:srgbClr val="000000">
                      <a:alpha val="43137"/>
                    </a:srgbClr>
                  </a:outerShdw>
                </a:effectLst>
                <a:latin typeface="Palatino Linotype" panose="02040502050505030304" pitchFamily="18" charset="0"/>
              </a:rPr>
              <a:t>Exodus 23</a:t>
            </a:r>
          </a:p>
          <a:p>
            <a:pPr marL="571500" indent="-571500" algn="just">
              <a:buFont typeface="Wingdings" panose="05000000000000000000" pitchFamily="2" charset="2"/>
              <a:buChar char="ü"/>
            </a:pPr>
            <a:r>
              <a:rPr lang="en-US" altLang="en-US" sz="3600" dirty="0" smtClean="0">
                <a:solidFill>
                  <a:srgbClr val="663300"/>
                </a:solidFill>
                <a:effectLst>
                  <a:outerShdw blurRad="38100" dist="38100" dir="2700000" algn="tl">
                    <a:srgbClr val="000000">
                      <a:alpha val="43137"/>
                    </a:srgbClr>
                  </a:outerShdw>
                </a:effectLst>
                <a:latin typeface="Palatino Linotype" panose="02040502050505030304" pitchFamily="18" charset="0"/>
              </a:rPr>
              <a:t>Leviticus 25</a:t>
            </a:r>
          </a:p>
          <a:p>
            <a:pPr algn="just"/>
            <a:r>
              <a:rPr lang="en-US" altLang="en-US" sz="4000" b="1" dirty="0" smtClean="0">
                <a:solidFill>
                  <a:srgbClr val="663300"/>
                </a:solidFill>
                <a:effectLst>
                  <a:outerShdw blurRad="38100" dist="38100" dir="2700000" algn="tl">
                    <a:srgbClr val="000000">
                      <a:alpha val="43137"/>
                    </a:srgbClr>
                  </a:outerShdw>
                </a:effectLst>
                <a:latin typeface="Palatino Linotype" panose="02040502050505030304" pitchFamily="18" charset="0"/>
              </a:rPr>
              <a:t>Their Attitude</a:t>
            </a:r>
          </a:p>
          <a:p>
            <a:pPr marL="571500" indent="-571500" algn="just">
              <a:buFont typeface="Wingdings" panose="05000000000000000000" pitchFamily="2" charset="2"/>
              <a:buChar char="ü"/>
            </a:pPr>
            <a:r>
              <a:rPr lang="en-US" altLang="en-US" sz="4000" dirty="0" smtClean="0">
                <a:solidFill>
                  <a:srgbClr val="663300"/>
                </a:solidFill>
                <a:effectLst>
                  <a:outerShdw blurRad="38100" dist="38100" dir="2700000" algn="tl">
                    <a:srgbClr val="000000">
                      <a:alpha val="43137"/>
                    </a:srgbClr>
                  </a:outerShdw>
                </a:effectLst>
                <a:latin typeface="Palatino Linotype" panose="02040502050505030304" pitchFamily="18" charset="0"/>
              </a:rPr>
              <a:t>Deuteronomy 15:7-11</a:t>
            </a:r>
            <a:endParaRPr lang="en-US" altLang="en-US" sz="3600" dirty="0">
              <a:solidFill>
                <a:srgbClr val="663300"/>
              </a:solidFill>
              <a:effectLst>
                <a:outerShdw blurRad="38100" dist="38100" dir="2700000" algn="tl">
                  <a:srgbClr val="000000">
                    <a:alpha val="43137"/>
                  </a:srgbClr>
                </a:outerShdw>
              </a:effectLst>
              <a:latin typeface="Palatino Linotype" panose="02040502050505030304" pitchFamily="18" charset="0"/>
            </a:endParaRPr>
          </a:p>
        </p:txBody>
      </p:sp>
      <p:sp>
        <p:nvSpPr>
          <p:cNvPr id="2" name="TextBox 1"/>
          <p:cNvSpPr txBox="1"/>
          <p:nvPr/>
        </p:nvSpPr>
        <p:spPr>
          <a:xfrm>
            <a:off x="838200" y="6019800"/>
            <a:ext cx="7848600" cy="769441"/>
          </a:xfrm>
          <a:prstGeom prst="rect">
            <a:avLst/>
          </a:prstGeom>
          <a:noFill/>
        </p:spPr>
        <p:txBody>
          <a:bodyPr wrap="square" rtlCol="0">
            <a:spAutoFit/>
          </a:bodyPr>
          <a:lstStyle/>
          <a:p>
            <a:pPr algn="ctr"/>
            <a:r>
              <a:rPr lang="en-US" sz="44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WHAT ABOUT TITHING?</a:t>
            </a:r>
            <a:endParaRPr lang="en-US" sz="4400" b="1" dirty="0">
              <a:solidFill>
                <a:schemeClr val="bg1"/>
              </a:solidFill>
              <a:effectLst>
                <a:outerShdw blurRad="38100" dist="38100" dir="2700000" algn="tl">
                  <a:srgbClr val="000000">
                    <a:alpha val="43137"/>
                  </a:srgbClr>
                </a:outerShdw>
              </a:effectLst>
              <a:latin typeface="Palatino Linotype" panose="02040502050505030304" pitchFamily="18" charset="0"/>
            </a:endParaRPr>
          </a:p>
        </p:txBody>
      </p:sp>
    </p:spTree>
    <p:extLst>
      <p:ext uri="{BB962C8B-B14F-4D97-AF65-F5344CB8AC3E}">
        <p14:creationId xmlns:p14="http://schemas.microsoft.com/office/powerpoint/2010/main" val="31328852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9" name="Rectangle 27"/>
          <p:cNvSpPr>
            <a:spLocks noGrp="1" noChangeArrowheads="1"/>
          </p:cNvSpPr>
          <p:nvPr>
            <p:ph type="subTitle" idx="1"/>
          </p:nvPr>
        </p:nvSpPr>
        <p:spPr>
          <a:xfrm>
            <a:off x="228600" y="228600"/>
            <a:ext cx="8686800" cy="5791200"/>
          </a:xfrm>
        </p:spPr>
        <p:txBody>
          <a:bodyPr/>
          <a:lstStyle/>
          <a:p>
            <a:pPr algn="just"/>
            <a:r>
              <a:rPr lang="en-US" altLang="en-US" sz="4000" b="1" dirty="0" smtClean="0">
                <a:solidFill>
                  <a:srgbClr val="663300"/>
                </a:solidFill>
                <a:effectLst>
                  <a:outerShdw blurRad="38100" dist="38100" dir="2700000" algn="tl">
                    <a:srgbClr val="000000">
                      <a:alpha val="43137"/>
                    </a:srgbClr>
                  </a:outerShdw>
                </a:effectLst>
                <a:latin typeface="Palatino Linotype" panose="02040502050505030304" pitchFamily="18" charset="0"/>
              </a:rPr>
              <a:t>A Pattern or Excuse?</a:t>
            </a:r>
          </a:p>
          <a:p>
            <a:pPr marL="571500" indent="-571500" algn="just">
              <a:buFont typeface="Wingdings" panose="05000000000000000000" pitchFamily="2" charset="2"/>
              <a:buChar char="ü"/>
            </a:pPr>
            <a:r>
              <a:rPr lang="en-US" altLang="en-US" sz="3600" dirty="0" smtClean="0">
                <a:solidFill>
                  <a:srgbClr val="663300"/>
                </a:solidFill>
                <a:effectLst>
                  <a:outerShdw blurRad="38100" dist="38100" dir="2700000" algn="tl">
                    <a:srgbClr val="000000">
                      <a:alpha val="43137"/>
                    </a:srgbClr>
                  </a:outerShdw>
                </a:effectLst>
                <a:latin typeface="Palatino Linotype" panose="02040502050505030304" pitchFamily="18" charset="0"/>
              </a:rPr>
              <a:t>2 Corinthians 9:7</a:t>
            </a:r>
          </a:p>
          <a:p>
            <a:pPr algn="just"/>
            <a:r>
              <a:rPr lang="en-US" altLang="en-US" sz="4000" b="1" dirty="0" smtClean="0">
                <a:solidFill>
                  <a:srgbClr val="663300"/>
                </a:solidFill>
                <a:effectLst>
                  <a:outerShdw blurRad="38100" dist="38100" dir="2700000" algn="tl">
                    <a:srgbClr val="000000">
                      <a:alpha val="43137"/>
                    </a:srgbClr>
                  </a:outerShdw>
                </a:effectLst>
                <a:latin typeface="Palatino Linotype" panose="02040502050505030304" pitchFamily="18" charset="0"/>
              </a:rPr>
              <a:t>Are We Robbing God?</a:t>
            </a:r>
          </a:p>
          <a:p>
            <a:pPr marL="571500" indent="-571500" algn="just">
              <a:buFont typeface="Wingdings" panose="05000000000000000000" pitchFamily="2" charset="2"/>
              <a:buChar char="ü"/>
            </a:pPr>
            <a:r>
              <a:rPr lang="en-US" altLang="en-US" sz="3600" dirty="0" smtClean="0">
                <a:solidFill>
                  <a:srgbClr val="663300"/>
                </a:solidFill>
                <a:effectLst>
                  <a:outerShdw blurRad="38100" dist="38100" dir="2700000" algn="tl">
                    <a:srgbClr val="000000">
                      <a:alpha val="43137"/>
                    </a:srgbClr>
                  </a:outerShdw>
                </a:effectLst>
                <a:latin typeface="Palatino Linotype" panose="02040502050505030304" pitchFamily="18" charset="0"/>
              </a:rPr>
              <a:t>Malachi 3:6-11</a:t>
            </a:r>
          </a:p>
          <a:p>
            <a:pPr algn="just"/>
            <a:r>
              <a:rPr lang="en-US" altLang="en-US" sz="4000" b="1" dirty="0" smtClean="0">
                <a:solidFill>
                  <a:srgbClr val="663300"/>
                </a:solidFill>
                <a:effectLst>
                  <a:outerShdw blurRad="38100" dist="38100" dir="2700000" algn="tl">
                    <a:srgbClr val="000000">
                      <a:alpha val="43137"/>
                    </a:srgbClr>
                  </a:outerShdw>
                </a:effectLst>
                <a:latin typeface="Palatino Linotype" panose="02040502050505030304" pitchFamily="18" charset="0"/>
              </a:rPr>
              <a:t>Living As If It All Belongs To God!</a:t>
            </a:r>
          </a:p>
          <a:p>
            <a:pPr marL="571500" indent="-571500" algn="just">
              <a:buFont typeface="Wingdings" panose="05000000000000000000" pitchFamily="2" charset="2"/>
              <a:buChar char="ü"/>
            </a:pPr>
            <a:r>
              <a:rPr lang="en-US" altLang="en-US" sz="3600" dirty="0" smtClean="0">
                <a:solidFill>
                  <a:srgbClr val="663300"/>
                </a:solidFill>
                <a:effectLst>
                  <a:outerShdw blurRad="38100" dist="38100" dir="2700000" algn="tl">
                    <a:srgbClr val="000000">
                      <a:alpha val="43137"/>
                    </a:srgbClr>
                  </a:outerShdw>
                </a:effectLst>
                <a:latin typeface="Palatino Linotype" panose="02040502050505030304" pitchFamily="18" charset="0"/>
              </a:rPr>
              <a:t>1 Chronicles 29:10-18</a:t>
            </a:r>
            <a:endParaRPr lang="en-US" altLang="en-US" sz="3600" dirty="0">
              <a:solidFill>
                <a:srgbClr val="663300"/>
              </a:solidFill>
              <a:effectLst>
                <a:outerShdw blurRad="38100" dist="38100" dir="2700000" algn="tl">
                  <a:srgbClr val="000000">
                    <a:alpha val="43137"/>
                  </a:srgbClr>
                </a:outerShdw>
              </a:effectLst>
              <a:latin typeface="Palatino Linotype" panose="02040502050505030304" pitchFamily="18" charset="0"/>
            </a:endParaRPr>
          </a:p>
        </p:txBody>
      </p:sp>
      <p:sp>
        <p:nvSpPr>
          <p:cNvPr id="2" name="TextBox 1"/>
          <p:cNvSpPr txBox="1"/>
          <p:nvPr/>
        </p:nvSpPr>
        <p:spPr>
          <a:xfrm>
            <a:off x="838200" y="6019800"/>
            <a:ext cx="7848600" cy="769441"/>
          </a:xfrm>
          <a:prstGeom prst="rect">
            <a:avLst/>
          </a:prstGeom>
          <a:noFill/>
        </p:spPr>
        <p:txBody>
          <a:bodyPr wrap="square" rtlCol="0">
            <a:spAutoFit/>
          </a:bodyPr>
          <a:lstStyle/>
          <a:p>
            <a:pPr algn="ctr"/>
            <a:r>
              <a:rPr lang="en-US" sz="44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WHY WE GIVE!</a:t>
            </a:r>
            <a:endParaRPr lang="en-US" sz="4400" b="1" dirty="0">
              <a:solidFill>
                <a:schemeClr val="bg1"/>
              </a:solidFill>
              <a:effectLst>
                <a:outerShdw blurRad="38100" dist="38100" dir="2700000" algn="tl">
                  <a:srgbClr val="000000">
                    <a:alpha val="43137"/>
                  </a:srgbClr>
                </a:outerShdw>
              </a:effectLst>
              <a:latin typeface="Palatino Linotype" panose="02040502050505030304" pitchFamily="18" charset="0"/>
            </a:endParaRPr>
          </a:p>
        </p:txBody>
      </p:sp>
    </p:spTree>
    <p:extLst>
      <p:ext uri="{BB962C8B-B14F-4D97-AF65-F5344CB8AC3E}">
        <p14:creationId xmlns:p14="http://schemas.microsoft.com/office/powerpoint/2010/main" val="389886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subTitle" idx="1"/>
          </p:nvPr>
        </p:nvSpPr>
        <p:spPr>
          <a:xfrm>
            <a:off x="228600" y="228600"/>
            <a:ext cx="8686800" cy="6172200"/>
          </a:xfrm>
        </p:spPr>
        <p:txBody>
          <a:bodyPr/>
          <a:lstStyle/>
          <a:p>
            <a:pPr algn="just"/>
            <a:r>
              <a:rPr lang="en-US" altLang="en-US" dirty="0" smtClean="0">
                <a:solidFill>
                  <a:srgbClr val="663300"/>
                </a:solidFill>
                <a:effectLst>
                  <a:outerShdw blurRad="38100" dist="38100" dir="2700000" algn="tl">
                    <a:srgbClr val="000000">
                      <a:alpha val="43137"/>
                    </a:srgbClr>
                  </a:outerShdw>
                </a:effectLst>
                <a:latin typeface="Palatino Linotype" panose="02040502050505030304" pitchFamily="18" charset="0"/>
              </a:rPr>
              <a:t>"But who am I, and what is my people, that we should be able thus to offer willingly? For all things come from you, and of your own have we given you. For we are strangers before you and sojourners, as all our fathers were. Our days on the earth are like a shadow, and there is no abiding. O LORD our God, all this abundance that we have provided for building you a house for your holy name comes from your hand and is all your own. (1 Chronicles 29:14-16)</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subTitle" idx="1"/>
          </p:nvPr>
        </p:nvSpPr>
        <p:spPr>
          <a:xfrm>
            <a:off x="228600" y="228600"/>
            <a:ext cx="8686800" cy="6172200"/>
          </a:xfrm>
        </p:spPr>
        <p:txBody>
          <a:bodyPr/>
          <a:lstStyle/>
          <a:p>
            <a:pPr algn="just"/>
            <a:r>
              <a:rPr lang="en-US" altLang="en-US" dirty="0" smtClean="0">
                <a:solidFill>
                  <a:srgbClr val="663300"/>
                </a:solidFill>
                <a:effectLst>
                  <a:outerShdw blurRad="38100" dist="38100" dir="2700000" algn="tl">
                    <a:srgbClr val="000000">
                      <a:alpha val="43137"/>
                    </a:srgbClr>
                  </a:outerShdw>
                </a:effectLst>
                <a:latin typeface="Palatino Linotype" panose="02040502050505030304" pitchFamily="18" charset="0"/>
              </a:rPr>
              <a:t>"But who am I, and what is my people, that we should be able thus to offer willingly? For all things come from you, and of your own have we given you. </a:t>
            </a:r>
            <a:r>
              <a:rPr lang="en-US" altLang="en-US" dirty="0" smtClean="0">
                <a:solidFill>
                  <a:schemeClr val="bg1">
                    <a:lumMod val="65000"/>
                  </a:schemeClr>
                </a:solidFill>
                <a:effectLst>
                  <a:outerShdw blurRad="38100" dist="38100" dir="2700000" algn="tl">
                    <a:srgbClr val="000000">
                      <a:alpha val="43137"/>
                    </a:srgbClr>
                  </a:outerShdw>
                </a:effectLst>
                <a:latin typeface="Palatino Linotype" panose="02040502050505030304" pitchFamily="18" charset="0"/>
              </a:rPr>
              <a:t>For we are strangers before you and sojourners, as all our fathers were. Our days on the earth are like a shadow, and there is no abiding. </a:t>
            </a:r>
            <a:r>
              <a:rPr lang="en-US" altLang="en-US" dirty="0" smtClean="0">
                <a:solidFill>
                  <a:srgbClr val="663300"/>
                </a:solidFill>
                <a:effectLst>
                  <a:outerShdw blurRad="38100" dist="38100" dir="2700000" algn="tl">
                    <a:srgbClr val="000000">
                      <a:alpha val="43137"/>
                    </a:srgbClr>
                  </a:outerShdw>
                </a:effectLst>
                <a:latin typeface="Palatino Linotype" panose="02040502050505030304" pitchFamily="18" charset="0"/>
              </a:rPr>
              <a:t>O LORD our God, all this abundance that we have provided for building you a house for your holy name comes from your hand and is all your own. </a:t>
            </a:r>
            <a:r>
              <a:rPr lang="en-US" altLang="en-US" dirty="0" smtClean="0">
                <a:solidFill>
                  <a:schemeClr val="bg1">
                    <a:lumMod val="65000"/>
                  </a:schemeClr>
                </a:solidFill>
                <a:effectLst>
                  <a:outerShdw blurRad="38100" dist="38100" dir="2700000" algn="tl">
                    <a:srgbClr val="000000">
                      <a:alpha val="43137"/>
                    </a:srgbClr>
                  </a:outerShdw>
                </a:effectLst>
                <a:latin typeface="Palatino Linotype" panose="02040502050505030304" pitchFamily="18" charset="0"/>
              </a:rPr>
              <a:t>(1 Chronicles 29:14-16)</a:t>
            </a:r>
          </a:p>
        </p:txBody>
      </p:sp>
    </p:spTree>
    <p:extLst>
      <p:ext uri="{BB962C8B-B14F-4D97-AF65-F5344CB8AC3E}">
        <p14:creationId xmlns:p14="http://schemas.microsoft.com/office/powerpoint/2010/main" val="2936143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775430"/>
            <a:ext cx="6019800" cy="2862322"/>
          </a:xfrm>
          <a:prstGeom prst="rect">
            <a:avLst/>
          </a:prstGeom>
          <a:noFill/>
        </p:spPr>
        <p:txBody>
          <a:bodyPr wrap="square" rtlCol="0">
            <a:spAutoFit/>
          </a:bodyPr>
          <a:lstStyle/>
          <a:p>
            <a:pPr algn="ctr"/>
            <a:r>
              <a:rPr lang="en-US" sz="5400" dirty="0" smtClean="0">
                <a:solidFill>
                  <a:srgbClr val="663300"/>
                </a:solidFill>
                <a:effectLst>
                  <a:outerShdw blurRad="38100" dist="38100" dir="2700000" algn="tl">
                    <a:srgbClr val="000000">
                      <a:alpha val="43137"/>
                    </a:srgbClr>
                  </a:outerShdw>
                </a:effectLst>
                <a:latin typeface="Palatino Linotype" panose="02040502050505030304" pitchFamily="18" charset="0"/>
              </a:rPr>
              <a:t>Of </a:t>
            </a:r>
            <a:r>
              <a:rPr lang="en-US" sz="6000" b="1" dirty="0" smtClean="0">
                <a:solidFill>
                  <a:srgbClr val="663300"/>
                </a:solidFill>
                <a:effectLst>
                  <a:outerShdw blurRad="38100" dist="38100" dir="2700000" algn="tl">
                    <a:srgbClr val="000000">
                      <a:alpha val="43137"/>
                    </a:srgbClr>
                  </a:outerShdw>
                </a:effectLst>
                <a:latin typeface="Palatino Linotype" panose="02040502050505030304" pitchFamily="18" charset="0"/>
              </a:rPr>
              <a:t>Your Own </a:t>
            </a:r>
            <a:r>
              <a:rPr lang="en-US" sz="5400" dirty="0" smtClean="0">
                <a:solidFill>
                  <a:srgbClr val="663300"/>
                </a:solidFill>
                <a:effectLst>
                  <a:outerShdw blurRad="38100" dist="38100" dir="2700000" algn="tl">
                    <a:srgbClr val="000000">
                      <a:alpha val="43137"/>
                    </a:srgbClr>
                  </a:outerShdw>
                </a:effectLst>
                <a:latin typeface="Palatino Linotype" panose="02040502050505030304" pitchFamily="18" charset="0"/>
              </a:rPr>
              <a:t>Have We </a:t>
            </a:r>
          </a:p>
          <a:p>
            <a:pPr algn="ctr"/>
            <a:r>
              <a:rPr lang="en-US" sz="6000" b="1" dirty="0" smtClean="0">
                <a:solidFill>
                  <a:srgbClr val="663300"/>
                </a:solidFill>
                <a:effectLst>
                  <a:outerShdw blurRad="38100" dist="38100" dir="2700000" algn="tl">
                    <a:srgbClr val="000000">
                      <a:alpha val="43137"/>
                    </a:srgbClr>
                  </a:outerShdw>
                </a:effectLst>
                <a:latin typeface="Palatino Linotype" panose="02040502050505030304" pitchFamily="18" charset="0"/>
              </a:rPr>
              <a:t>Given You!</a:t>
            </a:r>
            <a:endParaRPr lang="en-US" sz="6000" b="1" dirty="0">
              <a:solidFill>
                <a:srgbClr val="663300"/>
              </a:solidFill>
              <a:effectLst>
                <a:outerShdw blurRad="38100" dist="38100" dir="2700000" algn="tl">
                  <a:srgbClr val="000000">
                    <a:alpha val="43137"/>
                  </a:srgbClr>
                </a:outerShdw>
              </a:effectLst>
              <a:latin typeface="Palatino Linotype" panose="02040502050505030304" pitchFamily="18" charset="0"/>
            </a:endParaRPr>
          </a:p>
        </p:txBody>
      </p:sp>
      <p:sp>
        <p:nvSpPr>
          <p:cNvPr id="5" name="TextBox 4"/>
          <p:cNvSpPr txBox="1"/>
          <p:nvPr/>
        </p:nvSpPr>
        <p:spPr>
          <a:xfrm>
            <a:off x="1905000" y="5555159"/>
            <a:ext cx="5257800" cy="769441"/>
          </a:xfrm>
          <a:prstGeom prst="rect">
            <a:avLst/>
          </a:prstGeom>
          <a:noFill/>
        </p:spPr>
        <p:txBody>
          <a:bodyPr wrap="square" rtlCol="0">
            <a:spAutoFit/>
          </a:bodyPr>
          <a:lstStyle/>
          <a:p>
            <a:pPr algn="ctr"/>
            <a:r>
              <a:rPr lang="en-US" sz="4400" dirty="0" smtClean="0">
                <a:solidFill>
                  <a:schemeClr val="bg1"/>
                </a:solidFill>
                <a:effectLst>
                  <a:outerShdw blurRad="38100" dist="38100" dir="2700000" algn="tl">
                    <a:srgbClr val="000000">
                      <a:alpha val="43137"/>
                    </a:srgbClr>
                  </a:outerShdw>
                </a:effectLst>
                <a:latin typeface="Palatino Linotype" panose="02040502050505030304" pitchFamily="18" charset="0"/>
              </a:rPr>
              <a:t>Why Do You Give?</a:t>
            </a:r>
            <a:endParaRPr lang="en-US" sz="4400" dirty="0">
              <a:solidFill>
                <a:schemeClr val="bg1"/>
              </a:solidFill>
              <a:effectLst>
                <a:outerShdw blurRad="38100" dist="38100" dir="2700000" algn="tl">
                  <a:srgbClr val="000000">
                    <a:alpha val="43137"/>
                  </a:srgbClr>
                </a:outerShdw>
              </a:effectLst>
              <a:latin typeface="Palatino Linotype" panose="02040502050505030304" pitchFamily="18" charset="0"/>
            </a:endParaRPr>
          </a:p>
        </p:txBody>
      </p:sp>
    </p:spTree>
    <p:extLst>
      <p:ext uri="{BB962C8B-B14F-4D97-AF65-F5344CB8AC3E}">
        <p14:creationId xmlns:p14="http://schemas.microsoft.com/office/powerpoint/2010/main" val="182749456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2317</TotalTime>
  <Words>331</Words>
  <Application>Microsoft Office PowerPoint</Application>
  <PresentationFormat>On-screen Show (4:3)</PresentationFormat>
  <Paragraphs>41</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Default Design</vt: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sundaysource.org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Jonathan R. Bailey</dc:creator>
  <cp:lastModifiedBy>Kent E Heaton</cp:lastModifiedBy>
  <cp:revision>122</cp:revision>
  <dcterms:created xsi:type="dcterms:W3CDTF">2005-04-15T19:25:47Z</dcterms:created>
  <dcterms:modified xsi:type="dcterms:W3CDTF">2014-10-13T19:54:05Z</dcterms:modified>
</cp:coreProperties>
</file>