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 id="261" r:id="rId7"/>
    <p:sldId id="262" r:id="rId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9"/>
    <a:srgbClr val="675A68"/>
    <a:srgbClr val="E9E9ED"/>
    <a:srgbClr val="E6CDAD"/>
    <a:srgbClr val="686856"/>
    <a:srgbClr val="878670"/>
    <a:srgbClr val="F0A08F"/>
    <a:srgbClr val="F17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5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76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141941" y="1725706"/>
            <a:ext cx="8904940" cy="4990352"/>
          </a:xfrm>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05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05281" y="164353"/>
            <a:ext cx="8918498" cy="6529294"/>
          </a:xfrm>
        </p:spPr>
        <p:txBody>
          <a:bodyPr anchor="ctr"/>
          <a:lstStyle>
            <a:lvl1pPr algn="ctr">
              <a:defRPr>
                <a:solidFill>
                  <a:srgbClr val="FFFFFF"/>
                </a:solidFill>
                <a:latin typeface="Trebuchet MS"/>
                <a:cs typeface="Trebuchet MS"/>
              </a:defRPr>
            </a:lvl1pPr>
            <a:lvl2pPr algn="ctr">
              <a:defRPr>
                <a:solidFill>
                  <a:srgbClr val="FFFFFF"/>
                </a:solidFill>
                <a:latin typeface="Trebuchet MS"/>
                <a:cs typeface="Trebuchet MS"/>
              </a:defRPr>
            </a:lvl2pPr>
            <a:lvl3pPr algn="ctr">
              <a:defRPr>
                <a:solidFill>
                  <a:srgbClr val="FFFFFF"/>
                </a:solidFill>
                <a:latin typeface="Trebuchet MS"/>
                <a:cs typeface="Trebuchet MS"/>
              </a:defRPr>
            </a:lvl3pPr>
            <a:lvl4pPr algn="ctr">
              <a:defRPr>
                <a:solidFill>
                  <a:srgbClr val="FFFFFF"/>
                </a:solidFill>
                <a:latin typeface="Trebuchet MS"/>
                <a:cs typeface="Trebuchet MS"/>
              </a:defRPr>
            </a:lvl4pPr>
            <a:lvl5pPr algn="ctr">
              <a:defRPr>
                <a:solidFill>
                  <a:srgbClr val="FFFFFF"/>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29959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eorgia" pitchFamily="18" charset="0"/>
              </a:defRPr>
            </a:lvl1pPr>
          </a:lstStyle>
          <a:p>
            <a:fld id="{88C126D5-AFA3-488B-AE5A-F410E62AC0EC}" type="datetimeFigureOut">
              <a:rPr lang="en-US" altLang="en-US"/>
              <a:pPr/>
              <a:t>1/12/2015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itchFamily="18" charset="0"/>
              </a:defRPr>
            </a:lvl1pPr>
          </a:lstStyle>
          <a:p>
            <a:fld id="{4A5AC7C6-4F20-468F-8AF6-4F9F6C5048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696" r:id="rId1"/>
    <p:sldLayoutId id="2147484697" r:id="rId2"/>
    <p:sldLayoutId id="2147484698" r:id="rId3"/>
  </p:sldLayoutIdLst>
  <p:txStyles>
    <p:titleStyle>
      <a:lvl1pPr algn="ctr" defTabSz="457200" rtl="0" eaLnBrk="0" fontAlgn="base" hangingPunct="0">
        <a:spcBef>
          <a:spcPct val="0"/>
        </a:spcBef>
        <a:spcAft>
          <a:spcPct val="0"/>
        </a:spcAft>
        <a:defRPr sz="4400" kern="1200">
          <a:solidFill>
            <a:schemeClr val="bg1"/>
          </a:solidFill>
          <a:latin typeface="Trebuchet MS"/>
          <a:ea typeface="MS PGothic" pitchFamily="34" charset="-128"/>
          <a:cs typeface="Trebuchet MS"/>
        </a:defRPr>
      </a:lvl1pPr>
      <a:lvl2pPr algn="ctr" defTabSz="457200" rtl="0" eaLnBrk="0" fontAlgn="base" hangingPunct="0">
        <a:spcBef>
          <a:spcPct val="0"/>
        </a:spcBef>
        <a:spcAft>
          <a:spcPct val="0"/>
        </a:spcAft>
        <a:defRPr sz="4400">
          <a:solidFill>
            <a:schemeClr val="bg1"/>
          </a:solidFill>
          <a:latin typeface="Trebuchet MS"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bg1"/>
          </a:solidFill>
          <a:latin typeface="Trebuchet MS"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bg1"/>
          </a:solidFill>
          <a:latin typeface="Trebuchet MS"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bg1"/>
          </a:solidFill>
          <a:latin typeface="Trebuchet MS" charset="0"/>
          <a:ea typeface="MS PGothic" pitchFamily="34" charset="-128"/>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bg1"/>
          </a:solidFill>
          <a:latin typeface="Trebuchet MS"/>
          <a:ea typeface="MS PGothic" pitchFamily="34" charset="-128"/>
          <a:cs typeface="Trebuchet M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bg1"/>
          </a:solidFill>
          <a:latin typeface="Trebuchet MS"/>
          <a:ea typeface="MS PGothic" pitchFamily="34" charset="-128"/>
          <a:cs typeface="Trebuchet M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bg1"/>
          </a:solidFill>
          <a:latin typeface="Trebuchet MS"/>
          <a:ea typeface="MS PGothic" pitchFamily="34" charset="-128"/>
          <a:cs typeface="Trebuchet M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bg1"/>
          </a:solidFill>
          <a:latin typeface="Trebuchet MS"/>
          <a:ea typeface="MS PGothic" pitchFamily="34" charset="-128"/>
          <a:cs typeface="Trebuchet M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bg1"/>
          </a:solidFill>
          <a:latin typeface="Trebuchet MS"/>
          <a:ea typeface="MS PGothic" pitchFamily="34" charset="-128"/>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4"/>
          <p:cNvSpPr>
            <a:spLocks noGrp="1"/>
          </p:cNvSpPr>
          <p:nvPr>
            <p:ph idx="10"/>
          </p:nvPr>
        </p:nvSpPr>
        <p:spPr>
          <a:xfrm>
            <a:off x="141288" y="1725613"/>
            <a:ext cx="8905875" cy="4991100"/>
          </a:xfrm>
        </p:spPr>
        <p:txBody>
          <a:bodyPr/>
          <a:lstStyle/>
          <a:p>
            <a:pPr marL="0" indent="0">
              <a:buNone/>
            </a:pPr>
            <a:r>
              <a:rPr lang="en-US" altLang="en-US" sz="5400" b="1" dirty="0" smtClean="0">
                <a:effectLst>
                  <a:outerShdw blurRad="38100" dist="38100" dir="2700000" algn="tl">
                    <a:srgbClr val="000000">
                      <a:alpha val="43137"/>
                    </a:srgbClr>
                  </a:outerShdw>
                </a:effectLst>
                <a:latin typeface="Trebuchet MS" pitchFamily="34" charset="0"/>
              </a:rPr>
              <a:t>Acts 8:26-35</a:t>
            </a:r>
          </a:p>
          <a:p>
            <a:pPr marL="0" indent="0">
              <a:buNone/>
            </a:pPr>
            <a:r>
              <a:rPr lang="en-US" altLang="en-US" sz="5400" b="1" dirty="0" smtClean="0">
                <a:effectLst>
                  <a:outerShdw blurRad="38100" dist="38100" dir="2700000" algn="tl">
                    <a:srgbClr val="000000">
                      <a:alpha val="43137"/>
                    </a:srgbClr>
                  </a:outerShdw>
                </a:effectLst>
                <a:latin typeface="Trebuchet MS" pitchFamily="34" charset="0"/>
              </a:rPr>
              <a:t>Isaiah 61-62:3</a:t>
            </a:r>
          </a:p>
          <a:p>
            <a:pPr marL="0" indent="0">
              <a:buNone/>
            </a:pPr>
            <a:r>
              <a:rPr lang="en-US" altLang="en-US" sz="5400" b="1" dirty="0" smtClean="0">
                <a:effectLst>
                  <a:outerShdw blurRad="38100" dist="38100" dir="2700000" algn="tl">
                    <a:srgbClr val="000000">
                      <a:alpha val="43137"/>
                    </a:srgbClr>
                  </a:outerShdw>
                </a:effectLst>
                <a:latin typeface="Trebuchet MS" pitchFamily="34" charset="0"/>
              </a:rPr>
              <a:t>Titus 3:3-7</a:t>
            </a:r>
          </a:p>
          <a:p>
            <a:pPr marL="0" indent="0">
              <a:buNone/>
            </a:pPr>
            <a:r>
              <a:rPr lang="en-US" altLang="en-US" sz="5400" b="1" dirty="0" smtClean="0">
                <a:effectLst>
                  <a:outerShdw blurRad="38100" dist="38100" dir="2700000" algn="tl">
                    <a:srgbClr val="000000">
                      <a:alpha val="43137"/>
                    </a:srgbClr>
                  </a:outerShdw>
                </a:effectLst>
                <a:latin typeface="Trebuchet MS" pitchFamily="34" charset="0"/>
              </a:rPr>
              <a:t>1 Peter 2:2-3, 4-12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3">
                                            <p:txEl>
                                              <p:pRg st="1" end="1"/>
                                            </p:txEl>
                                          </p:spTgt>
                                        </p:tgtEl>
                                        <p:attrNameLst>
                                          <p:attrName>style.visibility</p:attrName>
                                        </p:attrNameLst>
                                      </p:cBhvr>
                                      <p:to>
                                        <p:strVal val="visible"/>
                                      </p:to>
                                    </p:set>
                                    <p:animEffect transition="in" filter="randombar(horizontal)">
                                      <p:cBhvr>
                                        <p:cTn id="7" dur="500"/>
                                        <p:tgtEl>
                                          <p:spTgt spid="307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3">
                                            <p:txEl>
                                              <p:pRg st="2" end="2"/>
                                            </p:txEl>
                                          </p:spTgt>
                                        </p:tgtEl>
                                        <p:attrNameLst>
                                          <p:attrName>style.visibility</p:attrName>
                                        </p:attrNameLst>
                                      </p:cBhvr>
                                      <p:to>
                                        <p:strVal val="visible"/>
                                      </p:to>
                                    </p:set>
                                    <p:animEffect transition="in" filter="randombar(horizontal)">
                                      <p:cBhvr>
                                        <p:cTn id="12" dur="500"/>
                                        <p:tgtEl>
                                          <p:spTgt spid="30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3">
                                            <p:txEl>
                                              <p:pRg st="3" end="3"/>
                                            </p:txEl>
                                          </p:spTgt>
                                        </p:tgtEl>
                                        <p:attrNameLst>
                                          <p:attrName>style.visibility</p:attrName>
                                        </p:attrNameLst>
                                      </p:cBhvr>
                                      <p:to>
                                        <p:strVal val="visible"/>
                                      </p:to>
                                    </p:set>
                                    <p:animEffect transition="in" filter="randombar(horizontal)">
                                      <p:cBhvr>
                                        <p:cTn id="17" dur="500"/>
                                        <p:tgtEl>
                                          <p:spTgt spid="30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4"/>
          <p:cNvSpPr>
            <a:spLocks noGrp="1"/>
          </p:cNvSpPr>
          <p:nvPr>
            <p:ph idx="10"/>
          </p:nvPr>
        </p:nvSpPr>
        <p:spPr>
          <a:xfrm>
            <a:off x="141288" y="1725613"/>
            <a:ext cx="8905875" cy="4991100"/>
          </a:xfrm>
        </p:spPr>
        <p:txBody>
          <a:bodyPr/>
          <a:lstStyle/>
          <a:p>
            <a:pPr marL="0" indent="0">
              <a:buNone/>
            </a:pPr>
            <a:r>
              <a:rPr lang="en-US" altLang="en-US" sz="5400" b="1" dirty="0" smtClean="0">
                <a:effectLst>
                  <a:outerShdw blurRad="38100" dist="38100" dir="2700000" algn="tl">
                    <a:srgbClr val="000000">
                      <a:alpha val="43137"/>
                    </a:srgbClr>
                  </a:outerShdw>
                </a:effectLst>
                <a:latin typeface="Trebuchet MS" pitchFamily="34" charset="0"/>
              </a:rPr>
              <a:t>Luke 4:18-27</a:t>
            </a:r>
          </a:p>
          <a:p>
            <a:pPr marL="0" indent="0">
              <a:buNone/>
            </a:pPr>
            <a:r>
              <a:rPr lang="en-US" altLang="en-US" sz="5400" b="1" dirty="0" smtClean="0">
                <a:effectLst>
                  <a:outerShdw blurRad="38100" dist="38100" dir="2700000" algn="tl">
                    <a:srgbClr val="000000">
                      <a:alpha val="43137"/>
                    </a:srgbClr>
                  </a:outerShdw>
                </a:effectLst>
                <a:latin typeface="Trebuchet MS" pitchFamily="34" charset="0"/>
              </a:rPr>
              <a:t>Matthew 5:13</a:t>
            </a:r>
          </a:p>
          <a:p>
            <a:pPr marL="0" indent="0">
              <a:buNone/>
            </a:pPr>
            <a:r>
              <a:rPr lang="en-US" altLang="en-US" sz="5400" b="1" dirty="0" smtClean="0">
                <a:effectLst>
                  <a:outerShdw blurRad="38100" dist="38100" dir="2700000" algn="tl">
                    <a:srgbClr val="000000">
                      <a:alpha val="43137"/>
                    </a:srgbClr>
                  </a:outerShdw>
                </a:effectLst>
                <a:latin typeface="Trebuchet MS" pitchFamily="34" charset="0"/>
              </a:rPr>
              <a:t>Jeremiah 20:1-18</a:t>
            </a:r>
          </a:p>
          <a:p>
            <a:pPr marL="0" indent="0">
              <a:buNone/>
            </a:pPr>
            <a:r>
              <a:rPr lang="en-US" altLang="en-US" sz="5400" b="1" dirty="0" smtClean="0">
                <a:effectLst>
                  <a:outerShdw blurRad="38100" dist="38100" dir="2700000" algn="tl">
                    <a:srgbClr val="000000">
                      <a:alpha val="43137"/>
                    </a:srgbClr>
                  </a:outerShdw>
                </a:effectLst>
                <a:latin typeface="Trebuchet MS" pitchFamily="34" charset="0"/>
              </a:rPr>
              <a:t>1 Corinthians 9:16-23</a:t>
            </a:r>
          </a:p>
          <a:p>
            <a:pPr marL="0" indent="0">
              <a:buNone/>
            </a:pPr>
            <a:endParaRPr lang="en-US" altLang="en-US" sz="5400" b="1" dirty="0" smtClean="0">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293365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3">
                                            <p:txEl>
                                              <p:pRg st="1" end="1"/>
                                            </p:txEl>
                                          </p:spTgt>
                                        </p:tgtEl>
                                        <p:attrNameLst>
                                          <p:attrName>style.visibility</p:attrName>
                                        </p:attrNameLst>
                                      </p:cBhvr>
                                      <p:to>
                                        <p:strVal val="visible"/>
                                      </p:to>
                                    </p:set>
                                    <p:animEffect transition="in" filter="randombar(horizontal)">
                                      <p:cBhvr>
                                        <p:cTn id="7" dur="500"/>
                                        <p:tgtEl>
                                          <p:spTgt spid="307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3">
                                            <p:txEl>
                                              <p:pRg st="2" end="2"/>
                                            </p:txEl>
                                          </p:spTgt>
                                        </p:tgtEl>
                                        <p:attrNameLst>
                                          <p:attrName>style.visibility</p:attrName>
                                        </p:attrNameLst>
                                      </p:cBhvr>
                                      <p:to>
                                        <p:strVal val="visible"/>
                                      </p:to>
                                    </p:set>
                                    <p:animEffect transition="in" filter="randombar(horizontal)">
                                      <p:cBhvr>
                                        <p:cTn id="12" dur="500"/>
                                        <p:tgtEl>
                                          <p:spTgt spid="30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73">
                                            <p:txEl>
                                              <p:pRg st="3" end="3"/>
                                            </p:txEl>
                                          </p:spTgt>
                                        </p:tgtEl>
                                        <p:attrNameLst>
                                          <p:attrName>style.visibility</p:attrName>
                                        </p:attrNameLst>
                                      </p:cBhvr>
                                      <p:to>
                                        <p:strVal val="visible"/>
                                      </p:to>
                                    </p:set>
                                    <p:animEffect transition="in" filter="randombar(horizontal)">
                                      <p:cBhvr>
                                        <p:cTn id="17" dur="500"/>
                                        <p:tgtEl>
                                          <p:spTgt spid="30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4"/>
          <p:cNvSpPr>
            <a:spLocks noGrp="1"/>
          </p:cNvSpPr>
          <p:nvPr>
            <p:ph idx="10"/>
          </p:nvPr>
        </p:nvSpPr>
        <p:spPr>
          <a:xfrm>
            <a:off x="104775" y="165100"/>
            <a:ext cx="8918575" cy="6527800"/>
          </a:xfrm>
        </p:spPr>
        <p:txBody>
          <a:bodyPr/>
          <a:lstStyle/>
          <a:p>
            <a:pPr marL="0" indent="0" algn="just">
              <a:buNone/>
            </a:pPr>
            <a:r>
              <a:rPr lang="en-US" dirty="0" smtClean="0"/>
              <a:t>“Now </a:t>
            </a:r>
            <a:r>
              <a:rPr lang="en-US" dirty="0"/>
              <a:t>those who were scattered went about preaching the word. Philip went down to the city of Samaria and proclaimed to them the Christ. And the crowds with one accord paid attention to what was being said by Philip when they heard him and saw the signs that he did</a:t>
            </a:r>
            <a:r>
              <a:rPr lang="en-US" dirty="0" smtClean="0"/>
              <a:t>.” (</a:t>
            </a:r>
            <a:r>
              <a:rPr lang="en-US" dirty="0"/>
              <a:t>Acts 8:4-6</a:t>
            </a:r>
            <a:r>
              <a:rPr lang="en-US" dirty="0" smtClean="0"/>
              <a:t>)</a:t>
            </a:r>
            <a:endParaRPr lang="en-US" dirty="0"/>
          </a:p>
          <a:p>
            <a:pPr marL="0" indent="0">
              <a:buNone/>
            </a:pPr>
            <a:endParaRPr lang="en-US" altLang="en-US" b="1" dirty="0" smtClean="0">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4"/>
          <p:cNvSpPr>
            <a:spLocks noGrp="1"/>
          </p:cNvSpPr>
          <p:nvPr>
            <p:ph idx="10"/>
          </p:nvPr>
        </p:nvSpPr>
        <p:spPr>
          <a:xfrm>
            <a:off x="104775" y="165100"/>
            <a:ext cx="8918575" cy="6527800"/>
          </a:xfrm>
        </p:spPr>
        <p:txBody>
          <a:bodyPr/>
          <a:lstStyle/>
          <a:p>
            <a:pPr marL="0" indent="0" algn="just">
              <a:buNone/>
            </a:pPr>
            <a:r>
              <a:rPr lang="en-US" dirty="0"/>
              <a:t>"You are the light of the world. A city set on a hill cannot be hidden. Nor do people light a lamp and put it under a basket, but on a stand, and it gives light to all in the house. In the same way, let your light shine before others, so that they may see your good works and give glory to your Father who is in heaven</a:t>
            </a:r>
            <a:r>
              <a:rPr lang="en-US" dirty="0" smtClean="0"/>
              <a:t>.” (</a:t>
            </a:r>
            <a:r>
              <a:rPr lang="en-US" dirty="0"/>
              <a:t>Matthew 5:14-16)</a:t>
            </a:r>
          </a:p>
          <a:p>
            <a:endParaRPr lang="en-US" dirty="0"/>
          </a:p>
        </p:txBody>
      </p:sp>
    </p:spTree>
    <p:extLst>
      <p:ext uri="{BB962C8B-B14F-4D97-AF65-F5344CB8AC3E}">
        <p14:creationId xmlns:p14="http://schemas.microsoft.com/office/powerpoint/2010/main" val="270018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4"/>
          <p:cNvSpPr>
            <a:spLocks noGrp="1"/>
          </p:cNvSpPr>
          <p:nvPr>
            <p:ph idx="10"/>
          </p:nvPr>
        </p:nvSpPr>
        <p:spPr>
          <a:xfrm>
            <a:off x="104775" y="165100"/>
            <a:ext cx="8918575" cy="6527800"/>
          </a:xfrm>
        </p:spPr>
        <p:txBody>
          <a:bodyPr/>
          <a:lstStyle/>
          <a:p>
            <a:pPr marL="0" indent="0" algn="just">
              <a:buNone/>
            </a:pPr>
            <a:r>
              <a:rPr lang="en-US" dirty="0" smtClean="0"/>
              <a:t>“Go </a:t>
            </a:r>
            <a:r>
              <a:rPr lang="en-US" dirty="0"/>
              <a:t>therefore and make disciples of all nations, baptizing them in the name of the Father and of the Son and of the Holy Spirit, teaching them to observe all that I have commanded you. And behold, I am with you always, to the end of the age." </a:t>
            </a:r>
            <a:r>
              <a:rPr lang="en-US" dirty="0" smtClean="0"/>
              <a:t>(</a:t>
            </a:r>
            <a:r>
              <a:rPr lang="en-US" dirty="0"/>
              <a:t>Matthew 28:19-20)</a:t>
            </a:r>
          </a:p>
          <a:p>
            <a:endParaRPr lang="en-US" dirty="0"/>
          </a:p>
          <a:p>
            <a:pPr marL="0" indent="0">
              <a:buNone/>
            </a:pPr>
            <a:r>
              <a:rPr lang="en-US" b="1" dirty="0">
                <a:effectLst>
                  <a:outerShdw blurRad="38100" dist="38100" dir="2700000" algn="tl">
                    <a:srgbClr val="000000">
                      <a:alpha val="43137"/>
                    </a:srgbClr>
                  </a:outerShdw>
                </a:effectLst>
                <a:latin typeface="Trebuchet MS" pitchFamily="34" charset="0"/>
              </a:rPr>
              <a:t> </a:t>
            </a:r>
            <a:endParaRPr lang="en-US" dirty="0"/>
          </a:p>
        </p:txBody>
      </p:sp>
    </p:spTree>
    <p:extLst>
      <p:ext uri="{BB962C8B-B14F-4D97-AF65-F5344CB8AC3E}">
        <p14:creationId xmlns:p14="http://schemas.microsoft.com/office/powerpoint/2010/main" val="3527212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51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40230</TotalTime>
  <Words>220</Words>
  <Application>Microsoft Office PowerPoint</Application>
  <PresentationFormat>On-screen Show (4:3)</PresentationFormat>
  <Paragraphs>13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Graceway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Brown</dc:creator>
  <cp:lastModifiedBy>Kent E Heaton</cp:lastModifiedBy>
  <cp:revision>937</cp:revision>
  <dcterms:created xsi:type="dcterms:W3CDTF">2013-10-29T14:12:12Z</dcterms:created>
  <dcterms:modified xsi:type="dcterms:W3CDTF">2015-01-12T19:48:17Z</dcterms:modified>
</cp:coreProperties>
</file>