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8E"/>
    <a:srgbClr val="F6EFDC"/>
    <a:srgbClr val="EFEEE8"/>
    <a:srgbClr val="CA3327"/>
    <a:srgbClr val="FCE083"/>
    <a:srgbClr val="FEF6DB"/>
    <a:srgbClr val="F86642"/>
    <a:srgbClr val="FA6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52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27000" y="2032000"/>
            <a:ext cx="8901528" cy="4713941"/>
          </a:xfrm>
        </p:spPr>
        <p:txBody>
          <a:bodyPr anchor="ctr"/>
          <a:lstStyle>
            <a:lvl1pPr algn="ctr">
              <a:defRPr>
                <a:solidFill>
                  <a:srgbClr val="EFEEE8"/>
                </a:solidFill>
              </a:defRPr>
            </a:lvl1pPr>
            <a:lvl2pPr algn="ctr">
              <a:defRPr>
                <a:solidFill>
                  <a:srgbClr val="EFEEE8"/>
                </a:solidFill>
              </a:defRPr>
            </a:lvl2pPr>
            <a:lvl3pPr algn="ctr">
              <a:defRPr>
                <a:solidFill>
                  <a:srgbClr val="EFEEE8"/>
                </a:solidFill>
              </a:defRPr>
            </a:lvl3pPr>
            <a:lvl4pPr algn="ctr">
              <a:defRPr>
                <a:solidFill>
                  <a:srgbClr val="EFEEE8"/>
                </a:solidFill>
              </a:defRPr>
            </a:lvl4pPr>
            <a:lvl5pPr algn="ctr">
              <a:defRPr>
                <a:solidFill>
                  <a:srgbClr val="EFEEE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7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41940" y="1329764"/>
            <a:ext cx="8830235" cy="4250765"/>
          </a:xfrm>
        </p:spPr>
        <p:txBody>
          <a:bodyPr anchor="ctr"/>
          <a:lstStyle>
            <a:lvl1pPr algn="ctr">
              <a:defRPr>
                <a:solidFill>
                  <a:srgbClr val="E8F6C3"/>
                </a:solidFill>
              </a:defRPr>
            </a:lvl1pPr>
            <a:lvl2pPr algn="ctr">
              <a:defRPr>
                <a:solidFill>
                  <a:srgbClr val="E8F6C3"/>
                </a:solidFill>
              </a:defRPr>
            </a:lvl2pPr>
            <a:lvl3pPr algn="ctr">
              <a:defRPr>
                <a:solidFill>
                  <a:srgbClr val="E8F6C3"/>
                </a:solidFill>
              </a:defRPr>
            </a:lvl3pPr>
            <a:lvl4pPr algn="ctr">
              <a:defRPr>
                <a:solidFill>
                  <a:srgbClr val="E8F6C3"/>
                </a:solidFill>
              </a:defRPr>
            </a:lvl4pPr>
            <a:lvl5pPr algn="ctr">
              <a:defRPr>
                <a:solidFill>
                  <a:srgbClr val="E8F6C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1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fld id="{7E5669A7-655C-4BB3-9000-A2EDF4CD5285}" type="datetimeFigureOut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fld id="{75988438-5496-450D-B791-728C0CF58D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FEEE8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FEEE8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FEEE8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FEEE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1"/>
          <p:cNvSpPr>
            <a:spLocks noGrp="1"/>
          </p:cNvSpPr>
          <p:nvPr>
            <p:ph idx="10"/>
          </p:nvPr>
        </p:nvSpPr>
        <p:spPr>
          <a:xfrm>
            <a:off x="141288" y="1330325"/>
            <a:ext cx="8831262" cy="42497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 smtClean="0">
                <a:solidFill>
                  <a:srgbClr val="FC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FOUNDATIONAL PIECE OF ARMOR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6:12-13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1"/>
          <p:cNvSpPr>
            <a:spLocks noGrp="1"/>
          </p:cNvSpPr>
          <p:nvPr>
            <p:ph idx="10"/>
          </p:nvPr>
        </p:nvSpPr>
        <p:spPr>
          <a:xfrm>
            <a:off x="141288" y="1330325"/>
            <a:ext cx="8831262" cy="42497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 smtClean="0">
                <a:solidFill>
                  <a:srgbClr val="FC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TRUTH?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Psalm 43:3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Psalm 119:160				John 8:32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14:6; 17:17			Ephesians 1:13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Ephesians 4:15			Ephesians 4:21, 25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Timothy 3:15			1 John 2:4</a:t>
            </a:r>
          </a:p>
        </p:txBody>
      </p:sp>
    </p:spTree>
    <p:extLst>
      <p:ext uri="{BB962C8B-B14F-4D97-AF65-F5344CB8AC3E}">
        <p14:creationId xmlns:p14="http://schemas.microsoft.com/office/powerpoint/2010/main" val="103371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1"/>
          <p:cNvSpPr>
            <a:spLocks noGrp="1"/>
          </p:cNvSpPr>
          <p:nvPr>
            <p:ph idx="10"/>
          </p:nvPr>
        </p:nvSpPr>
        <p:spPr>
          <a:xfrm>
            <a:off x="141288" y="1330325"/>
            <a:ext cx="8831262" cy="42497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 smtClean="0">
                <a:solidFill>
                  <a:srgbClr val="FC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WITHOUT IT?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KJV – “Having your loins girt about with truth.”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 1:13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8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1"/>
          <p:cNvSpPr>
            <a:spLocks noGrp="1"/>
          </p:cNvSpPr>
          <p:nvPr>
            <p:ph idx="10"/>
          </p:nvPr>
        </p:nvSpPr>
        <p:spPr>
          <a:xfrm>
            <a:off x="141288" y="1330325"/>
            <a:ext cx="8831262" cy="42497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 smtClean="0">
                <a:solidFill>
                  <a:srgbClr val="FC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WE USE IT TODAY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4:1-10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rgbClr val="F6EF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12:35-37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solidFill>
                <a:srgbClr val="F6EF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9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48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38867</TotalTime>
  <Words>43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Kent E Heaton</cp:lastModifiedBy>
  <cp:revision>709</cp:revision>
  <dcterms:created xsi:type="dcterms:W3CDTF">2013-10-29T14:12:12Z</dcterms:created>
  <dcterms:modified xsi:type="dcterms:W3CDTF">2015-02-03T15:03:23Z</dcterms:modified>
</cp:coreProperties>
</file>