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48E"/>
    <a:srgbClr val="EFEEE8"/>
    <a:srgbClr val="F6EFDC"/>
    <a:srgbClr val="CA3327"/>
    <a:srgbClr val="FCE083"/>
    <a:srgbClr val="FEF6DB"/>
    <a:srgbClr val="F86642"/>
    <a:srgbClr val="FA6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5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27000" y="2218765"/>
            <a:ext cx="8901528" cy="4527176"/>
          </a:xfrm>
        </p:spPr>
        <p:txBody>
          <a:bodyPr anchor="ctr"/>
          <a:lstStyle>
            <a:lvl1pPr algn="ctr">
              <a:defRPr>
                <a:solidFill>
                  <a:srgbClr val="EFEEE8"/>
                </a:solidFill>
              </a:defRPr>
            </a:lvl1pPr>
            <a:lvl2pPr algn="ctr">
              <a:defRPr>
                <a:solidFill>
                  <a:srgbClr val="EFEEE8"/>
                </a:solidFill>
              </a:defRPr>
            </a:lvl2pPr>
            <a:lvl3pPr algn="ctr">
              <a:defRPr>
                <a:solidFill>
                  <a:srgbClr val="EFEEE8"/>
                </a:solidFill>
              </a:defRPr>
            </a:lvl3pPr>
            <a:lvl4pPr algn="ctr">
              <a:defRPr>
                <a:solidFill>
                  <a:srgbClr val="EFEEE8"/>
                </a:solidFill>
              </a:defRPr>
            </a:lvl4pPr>
            <a:lvl5pPr algn="ctr">
              <a:defRPr>
                <a:solidFill>
                  <a:srgbClr val="EFEEE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41940" y="1329764"/>
            <a:ext cx="8830235" cy="4250765"/>
          </a:xfrm>
        </p:spPr>
        <p:txBody>
          <a:bodyPr anchor="ctr"/>
          <a:lstStyle>
            <a:lvl1pPr algn="ctr">
              <a:defRPr>
                <a:solidFill>
                  <a:srgbClr val="EFEEE8"/>
                </a:solidFill>
              </a:defRPr>
            </a:lvl1pPr>
            <a:lvl2pPr algn="ctr">
              <a:defRPr>
                <a:solidFill>
                  <a:srgbClr val="EFEEE8"/>
                </a:solidFill>
              </a:defRPr>
            </a:lvl2pPr>
            <a:lvl3pPr algn="ctr">
              <a:defRPr>
                <a:solidFill>
                  <a:srgbClr val="EFEEE8"/>
                </a:solidFill>
              </a:defRPr>
            </a:lvl3pPr>
            <a:lvl4pPr algn="ctr">
              <a:defRPr>
                <a:solidFill>
                  <a:srgbClr val="EFEEE8"/>
                </a:solidFill>
              </a:defRPr>
            </a:lvl4pPr>
            <a:lvl5pPr algn="ctr">
              <a:defRPr>
                <a:solidFill>
                  <a:srgbClr val="EFEEE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1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FD622481-C6F6-4BA4-AF1E-30AED3D5852C}" type="datetimeFigureOut">
              <a:rPr lang="en-US" altLang="en-US"/>
              <a:pPr/>
              <a:t>2/3/2015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eorgia" pitchFamily="18" charset="0"/>
              </a:defRPr>
            </a:lvl1pPr>
          </a:lstStyle>
          <a:p>
            <a:fld id="{5F5EB1D5-1104-4FFD-812A-314F213A8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EFEEE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EFEEE8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5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ARMOR-BEARERS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14:1-15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Matthew 11:29-30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John 5:3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 1:27-28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5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WEARING SOMEONE </a:t>
            </a:r>
          </a:p>
          <a:p>
            <a:pPr marL="0" indent="0">
              <a:buNone/>
            </a:pPr>
            <a:r>
              <a:rPr lang="en-US" altLang="en-US" sz="4800" b="1" u="sng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ELSE’S ARMOR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17:38-39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18:3-5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Timothy 2:5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Thessalonians 1:8</a:t>
            </a:r>
          </a:p>
          <a:p>
            <a:pPr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5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WEARING IT IS ESSENTIAL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Samuel 2:17-23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Chronicles 11:26 – One of </a:t>
            </a:r>
            <a:r>
              <a:rPr lang="en-US" alt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David’s mighty men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3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Content Placeholder 5"/>
          <p:cNvSpPr>
            <a:spLocks noGrp="1"/>
          </p:cNvSpPr>
          <p:nvPr>
            <p:ph idx="10"/>
          </p:nvPr>
        </p:nvSpPr>
        <p:spPr>
          <a:xfrm>
            <a:off x="141288" y="1330325"/>
            <a:ext cx="8831262" cy="42497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u="sng" dirty="0" smtClean="0">
                <a:solidFill>
                  <a:srgbClr val="FCE4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ARMOR SHOULDN’T EQUAL ARROGANCE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Kings 20:11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10:12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9:24-27</a:t>
            </a:r>
          </a:p>
          <a:p>
            <a:pPr marL="0" indent="0" algn="just">
              <a:buNone/>
            </a:pP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59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39121</TotalTime>
  <Words>56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Graceway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Brown</dc:creator>
  <cp:lastModifiedBy>Kent E Heaton</cp:lastModifiedBy>
  <cp:revision>729</cp:revision>
  <dcterms:created xsi:type="dcterms:W3CDTF">2013-10-29T14:12:12Z</dcterms:created>
  <dcterms:modified xsi:type="dcterms:W3CDTF">2015-02-03T15:03:15Z</dcterms:modified>
</cp:coreProperties>
</file>