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</p:sldMasterIdLst>
  <p:sldIdLst>
    <p:sldId id="256" r:id="rId4"/>
    <p:sldId id="257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91310-CC35-428E-8838-5DA486A7BE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748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98859-BC2B-489D-9199-90DC30183B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527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F0707-E2E1-4ECC-91D3-7F1D03BD83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7701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BFB30-7351-4364-B55C-C9C6A93322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530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1BD1B-2F00-4276-A756-3299A127DD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74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05613-CD38-413B-940C-6958D61E02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941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3F46B-73FA-4016-B74B-8A7EB233F1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556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C0930-B56A-404F-B849-45E97047B1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058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DD8B2-940C-4842-8EF7-FBEA721EC6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40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ACD75-5494-474C-8FBB-58C91A5D24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034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68A74-9DE6-4658-B2EB-9B86D2B13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4141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F30F0-26F9-4888-914F-223EED3E3F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47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B5C78-591F-4B1C-9CA3-2BA231C640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232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448E4-170D-489A-8AB8-171919105A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244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A4A40-6E58-4844-B40A-A17DDB614B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00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AD135-26C7-4978-B10A-3B7324BEA5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050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F2185-4687-4492-9A22-D4E1895B07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3106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A58AC-F6E0-4EF4-9E15-0D8C030478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358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44BE5-7864-44E6-9173-6FB6CAC767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8378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E5E0B-D627-4641-A36E-CBF1D5F2F6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81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E412C-B1A3-495F-92B2-82339DD12D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3331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C52E7-EE7F-4FD7-B3A0-9CD0ECDE1B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355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3CFD5-D503-462D-A1CA-7C45D3F2D9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8118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D0DC5-2CAA-4D04-947B-186A87C19D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6253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F6C64-06AA-424E-A21A-ACF1E2AA9F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9171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BD5ED-F937-49BC-A328-35BA57927C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3481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FFC71-266D-4FEE-98D3-57B1528788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579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47C1C-527E-4270-8DBA-406299EF81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3689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F24F3-163E-4D70-8667-EACCF3E36F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539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8E85E-2A89-4D53-B1B8-D980D7A7C9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641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598B9-71F6-4099-A7AE-F3F9935660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2987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50E14-2BC2-4117-AA0E-D5ACCD3C97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266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7EA82-8DD0-4830-8506-334BDE784A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2510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B74E79C-2379-4125-A268-FD61ADD35977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50" name="Picture 126" descr="stand in the gap_t_n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6A1668-6773-4854-BFD1-172137C2DF9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4225" name="Picture 129" descr="stand in the gap_c_n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54B63C9-8C50-4DE1-BBCE-4D87BA7A242F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5437" name="Picture 77" descr="50 Days with Nehemiah_c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00460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Standing Like</a:t>
            </a:r>
          </a:p>
          <a:p>
            <a:pPr algn="ctr"/>
            <a:r>
              <a:rPr lang="en-US" sz="6000" b="1" dirty="0" err="1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Shamgar</a:t>
            </a:r>
            <a:endParaRPr lang="en-US" sz="6000" b="1" dirty="0">
              <a:ln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600200"/>
            <a:ext cx="8839200" cy="4953000"/>
          </a:xfrm>
        </p:spPr>
        <p:txBody>
          <a:bodyPr/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Judges 3:31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Was Humble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Was A Simple Man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Was Consistent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Was Alone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Was Content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4600" y="373559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anose="04020404030D07020202" pitchFamily="82" charset="0"/>
              </a:rPr>
              <a:t>SHAMGAR THE JUDGE</a:t>
            </a:r>
            <a:endParaRPr lang="en-US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600200"/>
            <a:ext cx="8839200" cy="4953000"/>
          </a:xfrm>
        </p:spPr>
        <p:txBody>
          <a:bodyPr/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Ezekiel 22:30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Romans 5:12-17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Ephesians 5:22-27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4600" y="76200"/>
            <a:ext cx="647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anose="04020404030D07020202" pitchFamily="82" charset="0"/>
              </a:rPr>
              <a:t>THE MAN GOD IS LOOKING FOR</a:t>
            </a:r>
            <a:endParaRPr lang="en-US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3987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600200"/>
            <a:ext cx="8839200" cy="4953000"/>
          </a:xfrm>
        </p:spPr>
        <p:txBody>
          <a:bodyPr/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has called you to be a man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Personified by Jesus Himself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ensure love, peace, and stability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make the necessary sacrifices 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take responsibility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4600" y="373559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anose="04020404030D07020202" pitchFamily="82" charset="0"/>
              </a:rPr>
              <a:t>BE A MAN</a:t>
            </a:r>
            <a:endParaRPr lang="en-US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2400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600200"/>
            <a:ext cx="8839200" cy="4953000"/>
          </a:xfrm>
        </p:spPr>
        <p:txBody>
          <a:bodyPr/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means not all men are real men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model is Christ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Ladies:</a:t>
            </a:r>
          </a:p>
          <a:p>
            <a:pPr marL="1028700" lvl="1" indent="-571500" algn="just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are you looking for?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4600" y="76200"/>
            <a:ext cx="647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anose="04020404030D07020202" pitchFamily="82" charset="0"/>
              </a:rPr>
              <a:t>GOD IS LOOKING </a:t>
            </a:r>
          </a:p>
          <a:p>
            <a:pPr algn="ctr"/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anose="04020404030D07020202" pitchFamily="82" charset="0"/>
              </a:rPr>
              <a:t>FOR A MAN</a:t>
            </a:r>
            <a:endParaRPr lang="en-US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2899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600200"/>
            <a:ext cx="8839200" cy="4953000"/>
          </a:xfrm>
        </p:spPr>
        <p:txBody>
          <a:bodyPr/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Romans 5:6-11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He’s our perfect example and first love.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He’s a real man.</a:t>
            </a:r>
            <a:endParaRPr lang="en-US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4600" y="76200"/>
            <a:ext cx="647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anose="04020404030D07020202" pitchFamily="82" charset="0"/>
              </a:rPr>
              <a:t>FOLLOW THE MAN</a:t>
            </a:r>
          </a:p>
          <a:p>
            <a:pPr algn="ctr"/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mpus Sans ITC" panose="04020404030D07020202" pitchFamily="82" charset="0"/>
              </a:rPr>
              <a:t>JESUS CHRIST</a:t>
            </a:r>
            <a:endParaRPr lang="en-US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7061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00460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Standing Like</a:t>
            </a:r>
          </a:p>
          <a:p>
            <a:pPr algn="ctr"/>
            <a:r>
              <a:rPr lang="en-US" sz="6000" b="1" dirty="0" err="1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Shamgar</a:t>
            </a:r>
            <a:endParaRPr lang="en-US" sz="6000" b="1" dirty="0">
              <a:ln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506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5297</TotalTime>
  <Words>117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Default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sundaysource.org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Kent E Heaton</cp:lastModifiedBy>
  <cp:revision>141</cp:revision>
  <dcterms:created xsi:type="dcterms:W3CDTF">2005-04-15T19:25:47Z</dcterms:created>
  <dcterms:modified xsi:type="dcterms:W3CDTF">2015-06-08T13:08:26Z</dcterms:modified>
</cp:coreProperties>
</file>