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4BD"/>
    <a:srgbClr val="F3EFE5"/>
    <a:srgbClr val="EAEAEA"/>
    <a:srgbClr val="A6D6FE"/>
    <a:srgbClr val="DCD6BF"/>
    <a:srgbClr val="AB2F26"/>
    <a:srgbClr val="644A5C"/>
    <a:srgbClr val="CAC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58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39437" y="134388"/>
            <a:ext cx="8883606" cy="4643114"/>
          </a:xfrm>
        </p:spPr>
        <p:txBody>
          <a:bodyPr anchor="ctr"/>
          <a:lstStyle>
            <a:lvl1pPr algn="ctr">
              <a:defRPr>
                <a:solidFill>
                  <a:srgbClr val="E0D4BD"/>
                </a:solidFill>
              </a:defRPr>
            </a:lvl1pPr>
            <a:lvl2pPr algn="ctr">
              <a:defRPr>
                <a:solidFill>
                  <a:srgbClr val="E0D4BD"/>
                </a:solidFill>
              </a:defRPr>
            </a:lvl2pPr>
            <a:lvl3pPr algn="ctr">
              <a:defRPr>
                <a:solidFill>
                  <a:srgbClr val="E0D4BD"/>
                </a:solidFill>
              </a:defRPr>
            </a:lvl3pPr>
            <a:lvl4pPr algn="ctr">
              <a:defRPr>
                <a:solidFill>
                  <a:srgbClr val="E0D4BD"/>
                </a:solidFill>
              </a:defRPr>
            </a:lvl4pPr>
            <a:lvl5pPr algn="ctr">
              <a:defRPr>
                <a:solidFill>
                  <a:srgbClr val="E0D4B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5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39437" y="120949"/>
            <a:ext cx="8883606" cy="6645499"/>
          </a:xfrm>
        </p:spPr>
        <p:txBody>
          <a:bodyPr anchor="ctr"/>
          <a:lstStyle>
            <a:lvl1pPr algn="ctr">
              <a:defRPr>
                <a:solidFill>
                  <a:srgbClr val="E0D4BD"/>
                </a:solidFill>
              </a:defRPr>
            </a:lvl1pPr>
            <a:lvl2pPr algn="ctr">
              <a:defRPr>
                <a:solidFill>
                  <a:srgbClr val="E0D4BD"/>
                </a:solidFill>
              </a:defRPr>
            </a:lvl2pPr>
            <a:lvl3pPr algn="ctr">
              <a:defRPr>
                <a:solidFill>
                  <a:srgbClr val="E0D4BD"/>
                </a:solidFill>
              </a:defRPr>
            </a:lvl3pPr>
            <a:lvl4pPr algn="ctr">
              <a:defRPr>
                <a:solidFill>
                  <a:srgbClr val="E0D4BD"/>
                </a:solidFill>
              </a:defRPr>
            </a:lvl4pPr>
            <a:lvl5pPr algn="ctr">
              <a:defRPr>
                <a:solidFill>
                  <a:srgbClr val="E0D4B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1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fld id="{7960A0DB-E9B3-4179-82A1-634904392ACF}" type="datetimeFigureOut">
              <a:rPr lang="en-US" altLang="en-US"/>
              <a:pPr/>
              <a:t>7/20/2015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fld id="{B2E50E7F-1A3A-4249-8BC4-5A1598F809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0D4BD"/>
          </a:solidFill>
          <a:latin typeface="Times"/>
          <a:ea typeface="MS PGothic" pitchFamily="34" charset="-128"/>
          <a:cs typeface="Time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0D4BD"/>
          </a:solidFill>
          <a:latin typeface="Times" pitchFamily="-8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0D4BD"/>
          </a:solidFill>
          <a:latin typeface="Times" pitchFamily="-8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0D4BD"/>
          </a:solidFill>
          <a:latin typeface="Times" pitchFamily="-8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0D4BD"/>
          </a:solidFill>
          <a:latin typeface="Times" pitchFamily="-8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E0D4BD"/>
          </a:solidFill>
          <a:latin typeface="Times"/>
          <a:ea typeface="MS PGothic" pitchFamily="34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E0D4BD"/>
          </a:solidFill>
          <a:latin typeface="Times"/>
          <a:ea typeface="MS PGothic" pitchFamily="34" charset="-128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E0D4BD"/>
          </a:solidFill>
          <a:latin typeface="Times"/>
          <a:ea typeface="MS PGothic" pitchFamily="34" charset="-128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E0D4BD"/>
          </a:solidFill>
          <a:latin typeface="Times"/>
          <a:ea typeface="MS PGothic" pitchFamily="34" charset="-128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E0D4BD"/>
          </a:solidFill>
          <a:latin typeface="Times"/>
          <a:ea typeface="MS PGothic" pitchFamily="34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19" y="202019"/>
            <a:ext cx="87718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GOD COMMUNICATES </a:t>
            </a:r>
          </a:p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WITH MAN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Talks Directly With Man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Genesis 1-3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Through Visions &amp; Dreams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Genesis 20 &amp; 28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Through Prophets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Genesis 20; Exodus 7:1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19" y="202019"/>
            <a:ext cx="87718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WHY THE GIFT OF PROPHECY?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 Time With No Written Word</a:t>
            </a:r>
            <a:endParaRPr 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Gift of Prophecy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John 12:49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1 Corinthians 12:10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For Equipping &amp; Building Up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Ephesians 4:11-14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1 Corinthians 14:22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Isaiah 55:10-11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19" y="202019"/>
            <a:ext cx="87718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ABOUT PROPHECY TODAY?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When the Perfect Comes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1 Corinthians 13:1-3; 8-13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Not By Man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2 Timothy 3:16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Peter 1:16-21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About Men Today?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Deuteronomy 18:15-22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6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22538</TotalTime>
  <Words>88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Graceway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Brown</dc:creator>
  <cp:lastModifiedBy>Kent E Heaton</cp:lastModifiedBy>
  <cp:revision>244</cp:revision>
  <dcterms:created xsi:type="dcterms:W3CDTF">2013-10-29T14:12:12Z</dcterms:created>
  <dcterms:modified xsi:type="dcterms:W3CDTF">2015-07-20T15:52:07Z</dcterms:modified>
</cp:coreProperties>
</file>