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59" r:id="rId6"/>
    <p:sldId id="260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E2"/>
    <a:srgbClr val="8A00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8DD48-6994-4CD1-8A9F-549D35E6E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2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1BE89-C965-4A22-B2A7-E23BAF52F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40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A1F51-6B1D-40C9-B8C3-BB0866CEA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47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FBB1-1CF7-4205-BA55-B6F0061DA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55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9B53-9AB3-40F8-9FFC-BA2EDA592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10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BB467-78AF-4165-A7CC-C85E2E476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70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3A2B6-487B-4FD7-8769-38B315250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28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4703-D1B9-4BF5-A7C1-5A5E5A12C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665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CE9EB-79EF-43F4-B7BE-7D7043F70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4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B7080-09FD-4A07-B7ED-2D6B9E079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53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56F6-8527-44C2-8634-F921BA790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04271-ACF5-4552-990F-0C651F6BB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03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12EBB-F969-4789-9040-5C3D27442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16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D86D-3ABE-4070-8460-2F7764064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5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9230-2D64-4F88-87B7-D73C011A3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1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93E17-AB92-41BA-B9A4-AD88B627D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882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7054-4B35-429F-BA2B-AFAFFF558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9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BF4CD-FFCC-4D85-B263-7D307ACCD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33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F8A22-9C7A-4CB9-8D8D-3482FA1E8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58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9D814-797F-4278-A937-BD64C68DE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945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48860-5A52-4236-A95E-264E35780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337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4A3AD-AD88-4547-B88F-D2C25E392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67005-D87D-4C8E-B6C9-160643A1B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038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1F16-804F-4B15-A90A-ADAE8536F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12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36CE-5A39-4BDE-B26F-888F8F083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128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1F75-EA48-43C9-8853-562A5789A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15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1FC74-3AA7-4E33-A154-7DDBBBFB3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54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CF8D8-7F0C-460F-8A7D-091C29933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0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9C52-898A-45F6-AC8C-AC1CB701C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51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799F-2530-4A2D-BA81-052E52365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5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4A2BE-CED9-4DEE-BC62-E859536D4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A95E-6279-4B56-A19E-8E2542E5E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E5832-F920-4E22-81C9-2A43E539F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1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3421AF-3781-4422-9B56-647DE4EE3E5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57" name="Picture 133" descr="is divorce okay_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372A50-F379-4589-A51E-BB327944DD7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34" name="Picture 138" descr="is divorce okay_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8F4CBC-FA25-4001-A73E-8EEDFF6C7F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3" name="Picture 83" descr="is divorce okay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BECAUSE OF YOUR HARDNESS OF HEART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Mark 10:1-9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5:31-32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Ephesians 4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MISUNDERSTANDIG THE </a:t>
            </a:r>
          </a:p>
          <a:p>
            <a:r>
              <a:rPr lang="en-US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OLD LAW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Mark 10:5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Deuteronomy 22:13-21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Deuteronomy 24:1-4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Malachi 2:14-16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4191000"/>
            <a:ext cx="3295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“For I hate divorce, says the Lord, the God of Israel…” (NASB)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FROM THE BEGINNING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Mark 10:6-9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Genesis 2:24 – Moses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5:32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19:8-9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Malachi 2:14-15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4267200"/>
          </a:xfrm>
        </p:spPr>
        <p:txBody>
          <a:bodyPr/>
          <a:lstStyle/>
          <a:p>
            <a:pPr algn="just"/>
            <a:r>
              <a:rPr lang="en-US" altLang="en-US" sz="44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“Let marriage be held in honor among all, and let the marriage bed be undefiled, for God will judge the sexually immoral and adulterous.”</a:t>
            </a:r>
          </a:p>
          <a:p>
            <a:r>
              <a:rPr lang="en-US" altLang="en-US" sz="4400" b="1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(Hebrews 13:4)</a:t>
            </a:r>
            <a:endParaRPr lang="en-US" altLang="en-US" sz="4400" b="1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89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152</cp:revision>
  <dcterms:created xsi:type="dcterms:W3CDTF">2005-04-15T19:25:47Z</dcterms:created>
  <dcterms:modified xsi:type="dcterms:W3CDTF">2015-07-27T14:25:32Z</dcterms:modified>
</cp:coreProperties>
</file>