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5B16"/>
    <a:srgbClr val="C08E63"/>
    <a:srgbClr val="EFEDEE"/>
    <a:srgbClr val="B3A781"/>
    <a:srgbClr val="D0BF89"/>
    <a:srgbClr val="41232B"/>
    <a:srgbClr val="D8EFDD"/>
    <a:srgbClr val="393C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8087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139437" y="134388"/>
            <a:ext cx="8883606" cy="6625341"/>
          </a:xfrm>
        </p:spPr>
        <p:txBody>
          <a:bodyPr/>
          <a:lstStyle>
            <a:lvl1pPr algn="ctr">
              <a:defRPr>
                <a:solidFill>
                  <a:srgbClr val="C08E63"/>
                </a:solidFill>
              </a:defRPr>
            </a:lvl1pPr>
            <a:lvl2pPr algn="ctr">
              <a:defRPr>
                <a:solidFill>
                  <a:srgbClr val="C08E63"/>
                </a:solidFill>
              </a:defRPr>
            </a:lvl2pPr>
            <a:lvl3pPr algn="ctr">
              <a:defRPr>
                <a:solidFill>
                  <a:srgbClr val="C08E63"/>
                </a:solidFill>
              </a:defRPr>
            </a:lvl3pPr>
            <a:lvl4pPr algn="ctr">
              <a:defRPr>
                <a:solidFill>
                  <a:srgbClr val="C08E63"/>
                </a:solidFill>
              </a:defRPr>
            </a:lvl4pPr>
            <a:lvl5pPr algn="ctr">
              <a:defRPr>
                <a:solidFill>
                  <a:srgbClr val="C08E6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10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139437" y="134388"/>
            <a:ext cx="8883606" cy="6625341"/>
          </a:xfrm>
        </p:spPr>
        <p:txBody>
          <a:bodyPr anchor="ctr"/>
          <a:lstStyle>
            <a:lvl1pPr algn="ctr">
              <a:defRPr>
                <a:solidFill>
                  <a:srgbClr val="C08E63"/>
                </a:solidFill>
              </a:defRPr>
            </a:lvl1pPr>
            <a:lvl2pPr algn="ctr">
              <a:defRPr>
                <a:solidFill>
                  <a:srgbClr val="C08E63"/>
                </a:solidFill>
              </a:defRPr>
            </a:lvl2pPr>
            <a:lvl3pPr algn="ctr">
              <a:defRPr>
                <a:solidFill>
                  <a:srgbClr val="C08E63"/>
                </a:solidFill>
              </a:defRPr>
            </a:lvl3pPr>
            <a:lvl4pPr algn="ctr">
              <a:defRPr>
                <a:solidFill>
                  <a:srgbClr val="C08E63"/>
                </a:solidFill>
              </a:defRPr>
            </a:lvl4pPr>
            <a:lvl5pPr algn="ctr">
              <a:defRPr>
                <a:solidFill>
                  <a:srgbClr val="C08E6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46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mbria" pitchFamily="18" charset="0"/>
              </a:defRPr>
            </a:lvl1pPr>
          </a:lstStyle>
          <a:p>
            <a:fld id="{4474132E-929A-4F7C-9269-C582D38CCAFF}" type="datetimeFigureOut">
              <a:rPr lang="en-US" altLang="en-US"/>
              <a:pPr/>
              <a:t>8/3/2015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mbria" pitchFamily="18" charset="0"/>
              </a:defRPr>
            </a:lvl1pPr>
          </a:lstStyle>
          <a:p>
            <a:fld id="{5B1617B3-0D90-4582-A6FD-C98C214E70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8E63"/>
          </a:solidFill>
          <a:latin typeface="Arial"/>
          <a:ea typeface="MS PGothic" pitchFamily="34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C08E63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C08E63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C08E63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C08E63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C08E63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8E63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C08E63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8E63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C08E63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590" y="171450"/>
            <a:ext cx="874395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35B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WALKING BLAMELESSLY</a:t>
            </a:r>
            <a:endParaRPr lang="en-US" sz="4000" b="1" dirty="0" smtClean="0">
              <a:solidFill>
                <a:srgbClr val="F35B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C08E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Deuteronomy 18:13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C08E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Psalm 19:13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C08E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Psalm 119:1, 80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C08E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Proverbs 11:5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C08E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Ephesians 1:3-4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C08E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Philippians 1:9-10; 2:14-15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C08E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 Thessalonians 5:23</a:t>
            </a:r>
            <a:endParaRPr lang="en-US" sz="3600" b="1" dirty="0">
              <a:solidFill>
                <a:srgbClr val="C08E6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17745" y="2057400"/>
            <a:ext cx="3840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35B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DOESN’T GOD DESERVE THIS FROM US?</a:t>
            </a:r>
            <a:endParaRPr lang="en-US" sz="4000" b="1" dirty="0">
              <a:solidFill>
                <a:srgbClr val="F35B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590" y="171450"/>
            <a:ext cx="874395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35B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APPROACHING BLAMELESS LIVING</a:t>
            </a:r>
            <a:endParaRPr lang="en-US" sz="4000" b="1" dirty="0" smtClean="0">
              <a:solidFill>
                <a:srgbClr val="F35B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C08E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APPROACH #1</a:t>
            </a:r>
          </a:p>
          <a:p>
            <a:pPr marL="1028700" lvl="1" indent="-571500" algn="just"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F35B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“If it isn’t WRONG, it’s okay.”</a:t>
            </a:r>
          </a:p>
          <a:p>
            <a:pPr marL="1028700" lvl="1" indent="-571500" algn="just"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C08E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Galatians 5:21 – “and things like these"</a:t>
            </a:r>
          </a:p>
        </p:txBody>
      </p:sp>
    </p:spTree>
    <p:extLst>
      <p:ext uri="{BB962C8B-B14F-4D97-AF65-F5344CB8AC3E}">
        <p14:creationId xmlns:p14="http://schemas.microsoft.com/office/powerpoint/2010/main" val="167353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590" y="171450"/>
            <a:ext cx="874395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35B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APPROACHING BLAMELESS LIVING</a:t>
            </a:r>
            <a:endParaRPr lang="en-US" sz="4000" b="1" dirty="0" smtClean="0">
              <a:solidFill>
                <a:srgbClr val="F35B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rgbClr val="C08E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APPROACH #1</a:t>
            </a:r>
          </a:p>
          <a:p>
            <a:pPr marL="1028700" lvl="1" indent="-571500" algn="just"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F35B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“If it isn’t WRONG, it’s okay.”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rgbClr val="C08E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APPROACH #2</a:t>
            </a:r>
          </a:p>
          <a:p>
            <a:pPr marL="1028700" lvl="1" indent="-571500" algn="just"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F35B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“If it isn’t good, righteous, and pleasing to God, it should be abstained from.”</a:t>
            </a:r>
          </a:p>
          <a:p>
            <a:pPr marL="1028700" lvl="1" indent="-571500" algn="just">
              <a:buFont typeface="Wingdings" panose="05000000000000000000" pitchFamily="2" charset="2"/>
              <a:buChar char="Ø"/>
            </a:pPr>
            <a:endParaRPr lang="en-US" sz="3600" b="1" dirty="0" smtClean="0">
              <a:solidFill>
                <a:srgbClr val="C08E6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7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Content Placeholder 1"/>
          <p:cNvSpPr>
            <a:spLocks noGrp="1"/>
          </p:cNvSpPr>
          <p:nvPr>
            <p:ph idx="10"/>
          </p:nvPr>
        </p:nvSpPr>
        <p:spPr>
          <a:xfrm>
            <a:off x="139700" y="71121"/>
            <a:ext cx="8883650" cy="6624637"/>
          </a:xfrm>
        </p:spPr>
        <p:txBody>
          <a:bodyPr/>
          <a:lstStyle/>
          <a:p>
            <a:pPr marL="0" indent="0" algn="r">
              <a:lnSpc>
                <a:spcPct val="150000"/>
              </a:lnSpc>
              <a:buNone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2 Timothy 3:16-17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Colossians 3:17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2 Corinthians 5:7-10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 Corinthians 10:23-24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Romans </a:t>
            </a: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14:23b</a:t>
            </a:r>
          </a:p>
          <a:p>
            <a:pPr marL="0" indent="0" algn="r">
              <a:lnSpc>
                <a:spcPct val="150000"/>
              </a:lnSpc>
              <a:buNone/>
            </a:pPr>
            <a:endParaRPr lang="en-US" alt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590" y="171450"/>
            <a:ext cx="874395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35B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SOBRIETY IS COMMANDED</a:t>
            </a:r>
            <a:endParaRPr lang="en-US" sz="4000" b="1" dirty="0" smtClean="0">
              <a:solidFill>
                <a:srgbClr val="F35B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C08E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Drunkenness is a “work of darkness” (Romans 13:13-14)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C08E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Who gets to define drunkenness?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C08E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 Peter 5:8 – Literally means “to abstain from wine”</a:t>
            </a:r>
            <a:endParaRPr lang="en-US" sz="3600" b="1" dirty="0" smtClean="0">
              <a:solidFill>
                <a:srgbClr val="C08E6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18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Content Placeholder 1"/>
          <p:cNvSpPr>
            <a:spLocks noGrp="1"/>
          </p:cNvSpPr>
          <p:nvPr>
            <p:ph idx="10"/>
          </p:nvPr>
        </p:nvSpPr>
        <p:spPr>
          <a:xfrm>
            <a:off x="139700" y="71121"/>
            <a:ext cx="8883650" cy="6624637"/>
          </a:xfrm>
        </p:spPr>
        <p:txBody>
          <a:bodyPr/>
          <a:lstStyle/>
          <a:p>
            <a:pPr marL="0" indent="0" algn="r">
              <a:buNone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Romans 12:23         1 Thessalonians 5:6</a:t>
            </a:r>
          </a:p>
          <a:p>
            <a:pPr marL="0" indent="0" algn="r">
              <a:buNone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 Thessalonians 5:8         1 Timothy 3:2</a:t>
            </a:r>
          </a:p>
          <a:p>
            <a:pPr marL="0" indent="0" algn="r">
              <a:buNone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 Timothy 3:11               2 Timothy 4:5</a:t>
            </a:r>
          </a:p>
          <a:p>
            <a:pPr marL="0" indent="0" algn="r">
              <a:buNone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Titus 2:2                              1 Peter 1:13</a:t>
            </a:r>
          </a:p>
          <a:p>
            <a:pPr marL="0" indent="0" algn="r">
              <a:buNone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 Peter 4:7                            1 Peter 5:8</a:t>
            </a:r>
          </a:p>
          <a:p>
            <a:pPr marL="0" indent="0" algn="r">
              <a:buNone/>
            </a:pPr>
            <a:r>
              <a:rPr lang="en-US" altLang="en-US" sz="4000" b="1" dirty="0" smtClean="0">
                <a:solidFill>
                  <a:srgbClr val="F35B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“So, whether you eat or drink, or whatever you do, do </a:t>
            </a:r>
          </a:p>
          <a:p>
            <a:pPr marL="0" indent="0" algn="r">
              <a:buNone/>
            </a:pPr>
            <a:r>
              <a:rPr lang="en-US" altLang="en-US" sz="4000" b="1" dirty="0" smtClean="0">
                <a:solidFill>
                  <a:srgbClr val="F35B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all to the glory </a:t>
            </a:r>
          </a:p>
          <a:p>
            <a:pPr marL="0" indent="0" algn="r">
              <a:buNone/>
            </a:pP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(1 Corinthians 10:31) </a:t>
            </a:r>
            <a:r>
              <a:rPr lang="en-US" altLang="en-US" sz="4000" b="1" dirty="0" smtClean="0">
                <a:solidFill>
                  <a:srgbClr val="F35B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of God.”</a:t>
            </a:r>
          </a:p>
        </p:txBody>
      </p:sp>
    </p:spTree>
    <p:extLst>
      <p:ext uri="{BB962C8B-B14F-4D97-AF65-F5344CB8AC3E}">
        <p14:creationId xmlns:p14="http://schemas.microsoft.com/office/powerpoint/2010/main" val="227424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1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17920</TotalTime>
  <Words>190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Graceway 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Brown</dc:creator>
  <cp:lastModifiedBy>Kent E Heaton</cp:lastModifiedBy>
  <cp:revision>216</cp:revision>
  <dcterms:created xsi:type="dcterms:W3CDTF">2013-10-29T14:12:12Z</dcterms:created>
  <dcterms:modified xsi:type="dcterms:W3CDTF">2015-08-03T13:19:11Z</dcterms:modified>
</cp:coreProperties>
</file>