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6" r:id="rId4"/>
    <p:sldId id="258" r:id="rId5"/>
    <p:sldId id="259" r:id="rId6"/>
    <p:sldId id="260" r:id="rId7"/>
    <p:sldId id="25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978" autoAdjust="0"/>
  </p:normalViewPr>
  <p:slideViewPr>
    <p:cSldViewPr>
      <p:cViewPr varScale="1">
        <p:scale>
          <a:sx n="85" d="100"/>
          <a:sy n="85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15FA0-F5E1-4EFF-9340-FD7981D2F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9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8867E-37F7-44E7-8586-E024EE4A3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2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1DA5A-B03B-497C-B3C2-A341B6EFB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518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56F91-9F14-43B2-B203-771EBB609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887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E7F79-3721-4B79-8D51-968980C48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011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1B02A-C192-4A49-957B-BDFD09699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894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25B7-EC3B-41CA-86DD-2A4F5DFC5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177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5CBE8-019B-42DA-B235-A8DD7E086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405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DE0C3-7451-4D8C-9945-4E9F945B61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578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616A7-C47A-4C70-BA4B-38867D44C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027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1D571-C9EA-46CD-AFA9-506BCDEFB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89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C5F05-C7CB-48D3-B919-5236BA769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503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DEF26-618D-48C5-906B-669A7E6E7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389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7907D-4841-496D-9D85-D95225B68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763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B4F74-DA82-484A-8313-D8250C59F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610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74849-4EA2-4C09-A5A5-1CAA24079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461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3899A-CD6A-4EBD-829B-0B62FBAA2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51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EF15B-D93B-45BD-9749-375C9F709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274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6D389-8FB4-4B2C-B2F9-756199F89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15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6F9A0-7A69-49EB-9F91-900199DFF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734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E8564-0833-4365-A28E-DA4BD436C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483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9DA05-D567-4DD8-836D-8333C8118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15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3A217-B514-49AC-95C6-C0B8652F5A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472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2351D-ECED-46FC-8FA3-FA40D99D2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440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E92B8-20AC-4F8F-A738-6DAA9FDB4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812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354F5-4519-4653-92A9-016FEFB60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093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492BE-8B46-4D2A-8F6C-F287D95121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84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B0FEA-3393-4C1D-9186-D22A4A01B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7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1C088-32D2-4F3D-B043-284B12BAD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22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81325-2EFE-4CB5-A7F4-204A81183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68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08F1F-10AC-4455-92CB-2C5DF8070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32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FAE0B-9596-47B0-BDB2-DF9FB7D4A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7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39B05-1170-4E18-97BB-7DE99981FD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07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F292A4-FEEE-441F-AFB5-5E5B5A9DA72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04" name="Picture 180" descr="back to school 3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317E4A-46E8-4367-8598-E4EB5885BCF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76" name="Picture 180" descr="back to school 3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CA8DDA-580C-4A9E-8102-CCC8F642422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463" name="Picture 103" descr="back to school 3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686800" cy="39624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CHECKLIST FOR PARENTS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Look For The Right Opportunity To Teach &amp; Encourage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Ephesians 6:4</a:t>
            </a:r>
          </a:p>
        </p:txBody>
      </p:sp>
    </p:spTree>
    <p:extLst>
      <p:ext uri="{BB962C8B-B14F-4D97-AF65-F5344CB8AC3E}">
        <p14:creationId xmlns:p14="http://schemas.microsoft.com/office/powerpoint/2010/main" val="1262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686800" cy="39624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CHECKLIST FOR PARENTS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Look For Hidden Dangers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1 Samuel 1 &amp; 3</a:t>
            </a:r>
          </a:p>
        </p:txBody>
      </p:sp>
    </p:spTree>
    <p:extLst>
      <p:ext uri="{BB962C8B-B14F-4D97-AF65-F5344CB8AC3E}">
        <p14:creationId xmlns:p14="http://schemas.microsoft.com/office/powerpoint/2010/main" val="38676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686800" cy="39624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CHECKLIST FOR PARENTS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Look To God For Wisdom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James 1</a:t>
            </a:r>
          </a:p>
        </p:txBody>
      </p:sp>
    </p:spTree>
    <p:extLst>
      <p:ext uri="{BB962C8B-B14F-4D97-AF65-F5344CB8AC3E}">
        <p14:creationId xmlns:p14="http://schemas.microsoft.com/office/powerpoint/2010/main" val="28680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686800" cy="39624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CHECKLIST FOR THE CONGREGATION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Titus 2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Encourage the Parents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Encourage the Children</a:t>
            </a: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2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000"/>
            <a:ext cx="8610600" cy="55626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DANIEL: A GODLY STUDENT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They Resolved To Keep Themselves Pure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alt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Daniel 1:8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000"/>
            <a:ext cx="8610600" cy="55626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DANIEL: A GODLY STUDENT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They Resolved To Keep Themselves Pure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They Resolved To Keep Themselves Focused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alt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Daniel 1:17</a:t>
            </a:r>
          </a:p>
        </p:txBody>
      </p:sp>
    </p:spTree>
    <p:extLst>
      <p:ext uri="{BB962C8B-B14F-4D97-AF65-F5344CB8AC3E}">
        <p14:creationId xmlns:p14="http://schemas.microsoft.com/office/powerpoint/2010/main" val="39472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000"/>
            <a:ext cx="8610600" cy="55626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DANIEL: A GODLY STUDENT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They Resolved To Keep Themselves Pure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They Resolved To Keep Themselves Focused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They Resolved To Keep Themselves Faithful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alt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Daniel 1, 3, 6</a:t>
            </a:r>
            <a:endParaRPr lang="en-US" alt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43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686800" cy="39624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CHECKLIST FOR CHILDREN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Seek the Right Goals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2 Corinthians 5:6-10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Matthew 6:33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686800" cy="39624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CHECKLIST FOR CHILDREN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Seek the Right Goals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Seek the Right Relationships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1 Corinthians 15:33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Proverbs 27:6</a:t>
            </a:r>
          </a:p>
        </p:txBody>
      </p:sp>
    </p:spTree>
    <p:extLst>
      <p:ext uri="{BB962C8B-B14F-4D97-AF65-F5344CB8AC3E}">
        <p14:creationId xmlns:p14="http://schemas.microsoft.com/office/powerpoint/2010/main" val="17400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686800" cy="39624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CHECKLIST FOR CHILDREN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Seek the Right Goals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Seek the Right Relationships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Seek the Right Activities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1 Thessalonians 5:22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Ephesians 5:15</a:t>
            </a:r>
          </a:p>
        </p:txBody>
      </p:sp>
    </p:spTree>
    <p:extLst>
      <p:ext uri="{BB962C8B-B14F-4D97-AF65-F5344CB8AC3E}">
        <p14:creationId xmlns:p14="http://schemas.microsoft.com/office/powerpoint/2010/main" val="3290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686800" cy="39624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CHECKLIST FOR CHILDREN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Seek the Right Goals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Seek the Right Relationships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Seek the Right Activities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Seek the Right Wisdom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1 Kings 3:7-9			James 3:17-18</a:t>
            </a:r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2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686800" cy="39624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CHECKLIST FOR PARENTS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Look For The Right Balance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Ephesians 5:15</a:t>
            </a:r>
          </a:p>
        </p:txBody>
      </p:sp>
    </p:spTree>
    <p:extLst>
      <p:ext uri="{BB962C8B-B14F-4D97-AF65-F5344CB8AC3E}">
        <p14:creationId xmlns:p14="http://schemas.microsoft.com/office/powerpoint/2010/main" val="25429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189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Kent E Heaton</cp:lastModifiedBy>
  <cp:revision>194</cp:revision>
  <dcterms:created xsi:type="dcterms:W3CDTF">2005-04-15T19:25:47Z</dcterms:created>
  <dcterms:modified xsi:type="dcterms:W3CDTF">2015-08-10T22:42:44Z</dcterms:modified>
</cp:coreProperties>
</file>