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9" r:id="rId6"/>
    <p:sldId id="260" r:id="rId7"/>
    <p:sldId id="261" r:id="rId8"/>
    <p:sldId id="258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FF053-A504-4608-96E0-11E51C8E2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F95A-1A57-4D66-87D7-3206B292F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05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AFDF-188F-49A1-AB78-EFDE30AD0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08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5B47-E041-4927-808A-85C81F4DA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AFB74-BBA8-4E83-B48C-03E874A15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81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F01F8-6490-47F4-9C28-228F9B06D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17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10EB-B02D-4714-AFF8-5DBF69917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31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60BCC-03A5-4431-B86E-2B86FAC13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88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A10FF-07A0-44A9-90E3-AF0A0EE33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03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FA77F-1DE1-47A3-B764-F906BEE8A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69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0E6D-1C15-4B9B-90BE-DA6E3ED32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3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27926-A113-45F6-A37E-326C5DAC8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72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68A2F-5CE8-4F59-9AFB-94AD7061B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417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D0355-2F8C-4127-B8C7-FB9523453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99BA-A624-4CA6-A032-542C48481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68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A934-BF1E-48AC-BCEF-EE6BE8180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C07D-603B-4E20-AA1E-A8045EC78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93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09B7-944D-444A-A804-C74520375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289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D24D-9B59-4CD2-A9D8-2FDE7A04D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71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E657-BB86-493B-8FDC-819BD6730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880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05361-C08E-49F9-964F-C03970331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17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93A4-2B4C-4A90-B887-412E518C5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43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7190-13A5-4E0C-80DF-AF86D0910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91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B153-186D-4719-B608-C3D8143A1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069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F67C-CE76-4202-BAA5-6B80CCE5A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94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5AC3B-D3AC-4B95-96BF-A685F3627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77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56DA5-238C-4505-A7B8-1B5154EFE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46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CA146-8F7E-4532-BE23-2F2C381F8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95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7A14-49F5-4607-830A-6A6AEB2D4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0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44946-35F6-41F5-BD36-6D6C290BB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17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94DCE-4CBA-4956-9A51-D470FB5CD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75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9965D-D4B1-41D4-8EF0-03211428F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34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B4469-B63F-4202-A7D9-9D17D4E5E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2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2D65E8-EDC6-445C-BED5-C4C1188C59B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69" name="Picture 45" descr="jesus christ head of church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6D7BDE-956E-42F6-B5B5-946B992E27F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118" name="Picture 46" descr="jesus christ head of church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10840E-49E8-4E41-B5D9-DBA1A7612DF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495" name="Picture 15" descr="membership clas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6340" y="2133600"/>
            <a:ext cx="6629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BY     WHAT</a:t>
            </a: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AUTHORITY?</a:t>
            </a:r>
            <a:endParaRPr lang="en-US" sz="5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4102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Matthew 21:23-32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AUTHORITY CHALLENGED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21:23-27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recognized the need for authority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They recognized it’s attributed to either God or man.</a:t>
            </a:r>
            <a:endParaRPr lang="en-US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WHO DID THE WILL </a:t>
            </a:r>
          </a:p>
          <a:p>
            <a:r>
              <a:rPr lang="en-US" altLang="en-US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OF THE FATHER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Parable of Two Sons – Matthew 21-28-32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You can change because you’re willing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You can refuse to change because you’re unwilling to be taught</a:t>
            </a: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“BY WHAT AUTHORITY?”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My feelings and hunches aren’t – </a:t>
            </a:r>
            <a:r>
              <a:rPr lang="en-US" alt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Proverbs 14:12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My past experiences aren’t – </a:t>
            </a:r>
            <a:r>
              <a:rPr lang="en-US" alt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7:21-23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My relatives aren’t – </a:t>
            </a:r>
            <a:r>
              <a:rPr lang="en-US" alt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10:37</a:t>
            </a:r>
          </a:p>
          <a:p>
            <a:endParaRPr lang="en-US" altLang="en-US" sz="4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"/>
            <a:ext cx="8686800" cy="6172200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“BY WHAT AUTHORITY?”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majority isn’t – </a:t>
            </a:r>
            <a:r>
              <a:rPr lang="en-US" alt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Matthew 7:13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Religious leaders aren’t – </a:t>
            </a:r>
            <a:r>
              <a:rPr lang="en-US" alt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Mark 7:6-8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My own conscience isn’t – </a:t>
            </a:r>
            <a:r>
              <a:rPr lang="en-US" alt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Acts 26:9</a:t>
            </a:r>
          </a:p>
          <a:p>
            <a:endParaRPr lang="en-US" altLang="en-US" sz="4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Respecting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Noah – </a:t>
            </a: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Gen 6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Abel – </a:t>
            </a: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Gen 4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Abraham – </a:t>
            </a: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Gen 12</a:t>
            </a:r>
          </a:p>
          <a:p>
            <a:pPr marL="0" indent="0" algn="just">
              <a:buNone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65237"/>
            <a:ext cx="4114800" cy="4754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Not Respecting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Cain – </a:t>
            </a: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Gen 4</a:t>
            </a: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Nadab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&amp;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Abihu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– </a:t>
            </a: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Leviticus 10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Man gathering sticks – </a:t>
            </a: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Numbers 15</a:t>
            </a:r>
            <a:endParaRPr lang="en-US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“But whoever has doubts is condemned if he eats, because the eating is not from faith.  For whatever does not proceed from faith is sin.”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(Romans 14:23)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6340" y="2133600"/>
            <a:ext cx="6629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BY     WHAT</a:t>
            </a: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AUTHORITY?</a:t>
            </a:r>
            <a:endParaRPr lang="en-US" sz="5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4102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Matthew 21:23-32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57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177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Bailey</dc:creator>
  <cp:lastModifiedBy>Kent E Heaton</cp:lastModifiedBy>
  <cp:revision>44</cp:revision>
  <dcterms:created xsi:type="dcterms:W3CDTF">2006-01-01T02:56:11Z</dcterms:created>
  <dcterms:modified xsi:type="dcterms:W3CDTF">2015-08-10T22:42:37Z</dcterms:modified>
</cp:coreProperties>
</file>