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5" r:id="rId8"/>
    <p:sldId id="264" r:id="rId9"/>
    <p:sldId id="263" r:id="rId10"/>
    <p:sldId id="262" r:id="rId11"/>
    <p:sldId id="26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B2D"/>
    <a:srgbClr val="E6D6BC"/>
    <a:srgbClr val="465D4A"/>
    <a:srgbClr val="F74D93"/>
    <a:srgbClr val="D1CCBF"/>
    <a:srgbClr val="B33548"/>
    <a:srgbClr val="675D47"/>
    <a:srgbClr val="9C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54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87357" y="40315"/>
            <a:ext cx="8972644" cy="6719414"/>
          </a:xfrm>
        </p:spPr>
        <p:txBody>
          <a:bodyPr anchor="ctr"/>
          <a:lstStyle>
            <a:lvl1pPr algn="ctr">
              <a:defRPr>
                <a:solidFill>
                  <a:srgbClr val="465D4A"/>
                </a:solidFill>
              </a:defRPr>
            </a:lvl1pPr>
            <a:lvl2pPr algn="ctr">
              <a:defRPr>
                <a:solidFill>
                  <a:srgbClr val="465D4A"/>
                </a:solidFill>
              </a:defRPr>
            </a:lvl2pPr>
            <a:lvl3pPr algn="ctr">
              <a:defRPr>
                <a:solidFill>
                  <a:srgbClr val="465D4A"/>
                </a:solidFill>
              </a:defRPr>
            </a:lvl3pPr>
            <a:lvl4pPr algn="ctr">
              <a:defRPr>
                <a:solidFill>
                  <a:srgbClr val="465D4A"/>
                </a:solidFill>
              </a:defRPr>
            </a:lvl4pPr>
            <a:lvl5pPr algn="ctr">
              <a:defRPr>
                <a:solidFill>
                  <a:srgbClr val="465D4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9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39437" y="154546"/>
            <a:ext cx="8883606" cy="6591743"/>
          </a:xfrm>
        </p:spPr>
        <p:txBody>
          <a:bodyPr anchor="ctr"/>
          <a:lstStyle>
            <a:lvl1pPr algn="ctr">
              <a:defRPr>
                <a:solidFill>
                  <a:srgbClr val="E6D6BC"/>
                </a:solidFill>
              </a:defRPr>
            </a:lvl1pPr>
            <a:lvl2pPr algn="ctr">
              <a:defRPr>
                <a:solidFill>
                  <a:srgbClr val="E6D6BC"/>
                </a:solidFill>
              </a:defRPr>
            </a:lvl2pPr>
            <a:lvl3pPr algn="ctr">
              <a:defRPr>
                <a:solidFill>
                  <a:srgbClr val="E6D6BC"/>
                </a:solidFill>
              </a:defRPr>
            </a:lvl3pPr>
            <a:lvl4pPr algn="ctr">
              <a:defRPr>
                <a:solidFill>
                  <a:srgbClr val="E6D6BC"/>
                </a:solidFill>
              </a:defRPr>
            </a:lvl4pPr>
            <a:lvl5pPr algn="ctr">
              <a:defRPr>
                <a:solidFill>
                  <a:srgbClr val="E6D6B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fld id="{FB0B892B-0317-426C-8E26-9B440770045C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fld id="{7A90B9AD-40F7-466E-B4CC-F0BF62DEF1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65D4A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65D4A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65D4A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65D4A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465D4A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465D4A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65D4A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65D4A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65D4A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65D4A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87313" y="148590"/>
            <a:ext cx="8972550" cy="661098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God Is Love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His Righteous Character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His Power &amp; Majesty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What It Should Produce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Contrast of God and Man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A Blessing Attached To It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	</a:t>
            </a:r>
            <a:r>
              <a:rPr lang="en-US" altLang="en-US" sz="4000" b="1" dirty="0" smtClean="0">
                <a:solidFill>
                  <a:srgbClr val="E6D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John 2:28; 3:21; 4:17; 5:14</a:t>
            </a:r>
          </a:p>
          <a:p>
            <a:pPr marL="0" indent="0" algn="just">
              <a:buNone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7529" y="5394960"/>
            <a:ext cx="5962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423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WE HAVE </a:t>
            </a:r>
          </a:p>
          <a:p>
            <a:pPr algn="ctr"/>
            <a:r>
              <a:rPr lang="en-US" sz="4000" b="1" dirty="0" smtClean="0">
                <a:solidFill>
                  <a:srgbClr val="423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CONFIDENCE!</a:t>
            </a:r>
            <a:endParaRPr lang="en-US" sz="4000" b="1" dirty="0">
              <a:solidFill>
                <a:srgbClr val="423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4994910"/>
            <a:ext cx="8469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23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“So now faith, hope, and love abide, these three; but the greatest of these is love</a:t>
            </a:r>
            <a:r>
              <a:rPr lang="en-US" sz="3600" b="1" smtClean="0">
                <a:solidFill>
                  <a:srgbClr val="423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.” </a:t>
            </a:r>
          </a:p>
          <a:p>
            <a:pPr algn="ctr"/>
            <a:r>
              <a:rPr lang="en-US" sz="3600" b="1" smtClean="0">
                <a:solidFill>
                  <a:srgbClr val="423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(</a:t>
            </a:r>
            <a:r>
              <a:rPr lang="en-US" sz="3600" b="1" dirty="0" smtClean="0">
                <a:solidFill>
                  <a:srgbClr val="423B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Corinthians 13:13)</a:t>
            </a:r>
            <a:endParaRPr lang="en-US" sz="3600" b="1" dirty="0">
              <a:solidFill>
                <a:srgbClr val="423B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7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1"/>
          <p:cNvSpPr>
            <a:spLocks noGrp="1"/>
          </p:cNvSpPr>
          <p:nvPr>
            <p:ph idx="10"/>
          </p:nvPr>
        </p:nvSpPr>
        <p:spPr>
          <a:xfrm>
            <a:off x="139700" y="153988"/>
            <a:ext cx="8883650" cy="6592887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“Note then the kindness and the severity of God…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1"/>
          <p:cNvSpPr>
            <a:spLocks noGrp="1"/>
          </p:cNvSpPr>
          <p:nvPr>
            <p:ph idx="10"/>
          </p:nvPr>
        </p:nvSpPr>
        <p:spPr>
          <a:xfrm>
            <a:off x="139700" y="153988"/>
            <a:ext cx="8883650" cy="6592887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“Note then the kindness and the severity of God: severity toward those who have fallen, but God’s kindness to you, provided you continue in his kindness.  Otherwise you too will be cut off.”</a:t>
            </a:r>
          </a:p>
        </p:txBody>
      </p:sp>
    </p:spTree>
    <p:extLst>
      <p:ext uri="{BB962C8B-B14F-4D97-AF65-F5344CB8AC3E}">
        <p14:creationId xmlns:p14="http://schemas.microsoft.com/office/powerpoint/2010/main" val="15436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87313" y="148590"/>
            <a:ext cx="8972550" cy="661098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Psalm 33 Is Steadfast Love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v.1-3 – Shout for joy!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v.4-5 – God’s righteous character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v.6-7 – His majesty and power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v.8-9 – Stand in awe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v.10-12 – Contrast #1 with blessing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v.13-15 – God’s awesome power</a:t>
            </a:r>
          </a:p>
          <a:p>
            <a:pPr marL="0" indent="0" algn="just">
              <a:buNone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87313" y="148590"/>
            <a:ext cx="8972550" cy="661098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Psalm 33 Is Steadfast Love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v.6-7 – His majesty and power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v.8-9 – Stand in awe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v.10-12 – Contrast #1 with blessing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v.13-15 – God’s awesome power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v.16-19 – Contrast #2 with blessing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v.20-22 – The conclusion</a:t>
            </a:r>
          </a:p>
          <a:p>
            <a:pPr marL="0" indent="0" algn="just">
              <a:buNone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87313" y="148590"/>
            <a:ext cx="8972550" cy="661098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God Is Love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His Righteous Character</a:t>
            </a:r>
          </a:p>
          <a:p>
            <a:pPr marL="0" indent="0" algn="just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	</a:t>
            </a:r>
            <a:r>
              <a:rPr lang="en-US" altLang="en-US" sz="4000" b="1" dirty="0" smtClean="0">
                <a:solidFill>
                  <a:srgbClr val="E6D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John 3:16; 4:8-19</a:t>
            </a: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87313" y="148590"/>
            <a:ext cx="8972550" cy="661098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God Is Love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His Righteous Character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His Power &amp; Majesty</a:t>
            </a:r>
          </a:p>
          <a:p>
            <a:pPr marL="0" indent="0" algn="just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	</a:t>
            </a:r>
            <a:r>
              <a:rPr lang="en-US" altLang="en-US" sz="4000" b="1" dirty="0" smtClean="0">
                <a:solidFill>
                  <a:srgbClr val="E6D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John 2:1-2; 3:5-16; 4:9-10</a:t>
            </a: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87313" y="148590"/>
            <a:ext cx="8972550" cy="661098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God Is Love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His Righteous Character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His Power &amp; Majesty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What It Should Produce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	</a:t>
            </a:r>
            <a:r>
              <a:rPr lang="en-US" altLang="en-US" sz="4000" b="1" dirty="0" smtClean="0">
                <a:solidFill>
                  <a:srgbClr val="E6D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John 3:11-23; 4:7-21</a:t>
            </a: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1"/>
          <p:cNvSpPr>
            <a:spLocks noGrp="1"/>
          </p:cNvSpPr>
          <p:nvPr>
            <p:ph idx="10"/>
          </p:nvPr>
        </p:nvSpPr>
        <p:spPr>
          <a:xfrm>
            <a:off x="87313" y="148590"/>
            <a:ext cx="8972550" cy="661098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God Is Love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His Righteous Character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His Power &amp; Majesty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What It Should Produce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Contrast of God and Man</a:t>
            </a:r>
          </a:p>
          <a:p>
            <a:pPr marL="0" indent="0" algn="just">
              <a:buNone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	</a:t>
            </a:r>
            <a:r>
              <a:rPr lang="en-US" altLang="en-US" sz="4000" b="1" dirty="0" smtClean="0">
                <a:solidFill>
                  <a:srgbClr val="E6D6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1 John 3:11-24; 4:20</a:t>
            </a: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marL="0" indent="0" algn="just">
              <a:buNone/>
            </a:pPr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25832</TotalTime>
  <Words>232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Graceway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Brown</dc:creator>
  <cp:lastModifiedBy>Kent E Heaton</cp:lastModifiedBy>
  <cp:revision>336</cp:revision>
  <dcterms:created xsi:type="dcterms:W3CDTF">2013-10-29T14:12:12Z</dcterms:created>
  <dcterms:modified xsi:type="dcterms:W3CDTF">2015-08-24T12:08:27Z</dcterms:modified>
</cp:coreProperties>
</file>