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0C4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F9391-569E-4311-AE9F-CC08F9E2F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63FC1-F44A-47B1-A2DB-5CDB76577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35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0DEF5-015F-42A9-B2A6-9FE99D9D8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0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DC32-D621-44A1-85DB-464209935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12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2AE6-0FA4-49C3-B361-F29AFE5BA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6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F3EC-1D4C-4399-9D7A-9D422365C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5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C53FD-A5FC-42A2-8EB8-C70AF6041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52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5C89D-E42F-48DC-95D7-B9687120B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8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12315-D9DD-4EF9-B3E4-8F22CA2C5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81C5B-8D85-4EAC-83E7-C55C944D2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9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CCE9-91E3-4B6E-A467-97556692D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5DF3B-9E08-4257-8577-0B631F042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9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36A75-50CC-45F4-9AAB-D2102E918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97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C9FD-A0E1-4E08-93E4-D1642E9D0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7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EFD0-1983-41C4-8115-9A9A28C69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5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E36D4-99BC-401F-B1D6-7F564F34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17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A1529-71A3-4948-83EB-15B0E3853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995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9376-2F92-43ED-A01E-E00325529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97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08C21-07B2-4407-9E81-66484A6D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63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AD4F-2676-4E98-A355-0BE0FF751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2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7FB50-0848-4524-B0A0-D581E6E5D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065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E1277-0720-4DC3-B55F-DC7A8C5E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61C9C-E113-4868-B2A4-F90B5F5D3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9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62EC2-A58C-4CBF-B6DB-B531CF670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6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09BD-3D16-476E-BDC4-65B620ABC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92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751D4-EC35-4645-A082-7A061B767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19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22EEC-2F5A-41B8-9E65-558A9D7D4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4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C48E-8B70-4A80-A13F-09BA23983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2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E915D-1B79-414D-BF07-46B66F9C3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33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2CF8-CA51-47ED-9129-531A893FB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DA89-99D6-4E0F-AC8F-9D2DE58D7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12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3C58-AFFB-45D6-8EE5-DCC2F742C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6F3EB-8A6E-4AAF-988F-93370F273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A93DA-A157-4A7E-A48B-409BE4FBE7F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0" name="Picture 126" descr="blessed are they who hunger and thirst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26FD3-3149-47A4-BB86-06EA323835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6" name="Picture 130" descr="blessed are they who hunger and thirst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4707BC-4499-4071-93A5-D22353268C0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35" name="Picture 75" descr="blessed are they who hunger and thirst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" y="990600"/>
            <a:ext cx="9128760" cy="51816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TO HUNGER &amp; THIRST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Psalm 42:1-2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– “As a deer pants for flowing streams, so pants my soul for you, O God.  My soul thirsts for God, for the living God.  When shall I comes and appear before God?”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5:6 = Matthew 4:1-2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To be famished and to crave…strong desire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" y="990600"/>
            <a:ext cx="9128760" cy="51816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SOMETHING WE LOST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Luke 15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principle is seeking what was lost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6:32-33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– Seeking God &amp; Righteousness above everything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Romans 3:23-26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– We’ve all lost it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Philippians 3:7-11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– A Righteousness that comes from God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" y="990600"/>
            <a:ext cx="9128760" cy="51816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 the Right Things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Not For: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Material Goods – </a:t>
            </a:r>
            <a:r>
              <a:rPr lang="en-US" altLang="en-US" sz="32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6:22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– </a:t>
            </a:r>
            <a:r>
              <a:rPr lang="en-US" altLang="en-US" sz="32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James 3:13-16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Fame – </a:t>
            </a:r>
            <a:r>
              <a:rPr lang="en-US" altLang="en-US" sz="32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5:16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Happiness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Mercy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Grace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" y="990600"/>
            <a:ext cx="9128760" cy="51816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 the Right Things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Hunger For: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Righteousness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 Righteousness that is of faith and actions</a:t>
            </a:r>
          </a:p>
          <a:p>
            <a:pPr marL="1485900" lvl="2" indent="-571500"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James 2:17-22			Romans 4:12</a:t>
            </a:r>
          </a:p>
          <a:p>
            <a:pPr marL="1485900" lvl="2" indent="-571500"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Acts 22:16			Colossians 2:12</a:t>
            </a:r>
          </a:p>
          <a:p>
            <a:pPr marL="1485900" lvl="2" indent="-571500"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Titus 2:11-14			Romans 6:1-2, 12-14</a:t>
            </a:r>
          </a:p>
          <a:p>
            <a:pPr marL="1485900" lvl="2" indent="-571500"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Timothy 6:11			2 Timothy 2:22</a:t>
            </a:r>
          </a:p>
        </p:txBody>
      </p:sp>
    </p:spTree>
    <p:extLst>
      <p:ext uri="{BB962C8B-B14F-4D97-AF65-F5344CB8AC3E}">
        <p14:creationId xmlns:p14="http://schemas.microsoft.com/office/powerpoint/2010/main" val="26978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" y="990600"/>
            <a:ext cx="9128760" cy="5181600"/>
          </a:xfrm>
        </p:spPr>
        <p:txBody>
          <a:bodyPr/>
          <a:lstStyle/>
          <a:p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SOURCE OF SATISFACTION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Simple Biblical Truth:  “Only those who hunger and thirst for righteousness will be satisfied…no one else truly experiences true satisfaction without it.”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Ecclesiastes 12:13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Isaiah 55:1-2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75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John 6:35</a:t>
            </a:r>
            <a:endParaRPr lang="en-US" altLang="en-US" sz="2800" b="1" dirty="0" smtClean="0">
              <a:solidFill>
                <a:srgbClr val="750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171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145</cp:revision>
  <dcterms:created xsi:type="dcterms:W3CDTF">2005-04-15T19:25:47Z</dcterms:created>
  <dcterms:modified xsi:type="dcterms:W3CDTF">2015-09-29T12:10:13Z</dcterms:modified>
</cp:coreProperties>
</file>