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53854-EAF7-4C38-B8EB-0C1FCB2843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1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20C90-DC50-4FA3-8334-E9D9C3B2E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6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BA7F1-8D98-4BDF-A5A8-867BC8138F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983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43F9B-DB2E-4E5A-A100-1FC7B6DC5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106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202ED-F04E-4788-AD42-2DD94403D5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276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810E7-3C95-441C-9901-93C71181F2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150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09A12-365D-4559-AE2A-01AB16EC78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507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17E96-CB1E-4766-942D-ECAC9212F4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345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BC01F-96AE-47E9-B926-0544078352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029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E5588-385A-4509-A363-C2A90051DC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00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0B892-702B-479B-9F66-3F1728A79E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9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CECDC-0CAF-49FB-9AAD-98757340F2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847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A144F-4AC4-4813-9F3B-EB7F60B39B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1891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3135B-4B71-44C2-AACD-1F338D6AC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9337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72AE9-D56B-4D8B-BFF9-ADF8C782E8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5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B73FC-9E05-4221-83D3-C2F9703DE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50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A9D58-F1E9-4848-992F-0BBC004C5A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19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D8446-774F-4485-9AC5-D5E6C0D0FE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88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C610A-DA71-42AB-841B-46C0F35B12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1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E77F7-784E-4277-A2E7-81166D6DEA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40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AABF0-3C7D-48C7-A8EB-51D31BEC7C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28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210C0-C501-4D9D-9999-BB4D5DE941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63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1BB467-F5BD-4824-B74E-F29A6AC3E52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73" name="Picture 149" descr="faith in a dark place_t_n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E6EF01-1EF1-43C3-8F4F-187DF6658F8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5452" name="Picture 92" descr="faith in a dark place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6172200"/>
          </a:xfrm>
        </p:spPr>
        <p:txBody>
          <a:bodyPr/>
          <a:lstStyle/>
          <a:p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A DARK HISTORY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Genesis 3 – Fall of Man</a:t>
            </a:r>
          </a:p>
          <a:p>
            <a:pPr marL="1028700" lvl="1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Romans 5:12-14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Genesis 6 – Flood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Genesis 11 – Tower of Babel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Genesis 19 – Sodom &amp; Gomorrah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Peter 2:17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John 12:31, 14:30, 16:11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6172200"/>
          </a:xfrm>
        </p:spPr>
        <p:txBody>
          <a:bodyPr/>
          <a:lstStyle/>
          <a:p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NOTHING NEW UNDER THE SUN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“What has been is what will be, and what has been done is what will be done, and there is nothing new under the sun.” (Ecclesiastes 1:9)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The Church today is not facing anything it hasn’t been facing since Acts 2.</a:t>
            </a: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93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6172200"/>
          </a:xfrm>
        </p:spPr>
        <p:txBody>
          <a:bodyPr/>
          <a:lstStyle/>
          <a:p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THIS WORLD IS NOT MY HOME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Corinthians 7:29-31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This world has never been good by God’s standard of holiness &amp; righteousness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Peter 2:9-25</a:t>
            </a: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1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6172200"/>
          </a:xfrm>
        </p:spPr>
        <p:txBody>
          <a:bodyPr/>
          <a:lstStyle/>
          <a:p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OUR CALLING REMAINS THE SAME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Ephesians 6:10-13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Romans 13:12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Ephesians 5:15-17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John 1:5-7</a:t>
            </a: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1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50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6726</TotalTime>
  <Words>132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Kent E Heaton</cp:lastModifiedBy>
  <cp:revision>166</cp:revision>
  <dcterms:created xsi:type="dcterms:W3CDTF">2005-04-15T19:25:47Z</dcterms:created>
  <dcterms:modified xsi:type="dcterms:W3CDTF">2015-10-12T16:27:29Z</dcterms:modified>
</cp:coreProperties>
</file>