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60" r:id="rId3"/>
    <p:sldId id="258" r:id="rId4"/>
    <p:sldId id="264" r:id="rId5"/>
    <p:sldId id="265" r:id="rId6"/>
    <p:sldId id="266" r:id="rId7"/>
    <p:sldId id="26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3EFE5"/>
    <a:srgbClr val="0066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72F9-B9A6-4989-8356-9AA8906F3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26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C0E3D-312D-4DBD-B662-6A11E5DB6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03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ADD77-7AED-4625-BFF1-4F2AF7A5C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4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B8EF7-0EBD-435A-930B-BE3368368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859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8A79A-7390-473B-96F9-1DBCCB3C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211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00F86-15D1-4863-BACD-D4A913C19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2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7A914-6053-49C3-B4F4-BF375DD9C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267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243FA-34D4-4FF9-8BBB-239B4770B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034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B590-FF99-4F6D-8228-F847C82E5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949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0566-CDD1-48A6-9E8E-B26A7F71E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405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0264A-5CDD-4888-BD6D-A5322F8E2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1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6B2E7-5369-437D-82F3-817822B71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921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C625A-E985-4F04-9D0F-C44912A00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96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DCD1D-A910-4AF7-8AA6-278659C5D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60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CFD68-E782-4528-BA88-70503D2A8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F43C-29B3-467C-B651-4218EE021D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1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EEF2B-5921-4BF2-B9B5-753CE58A2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11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B3658-636B-4E09-8169-A230175B2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62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18A50-64D2-44B5-A3B5-6C5A52DF9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84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F636-10D5-4130-92E4-A2F28CC3F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2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C76D4-17BF-4413-BCFD-E699B29ED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82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B5E5D-FA96-4078-8CB6-F8A49707D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67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05A4D2-81F0-4205-8629-B14266B3529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97" name="Picture 73" descr="small groups winter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7DA74D-48DA-4078-80A1-7C6AEA7D27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10" name="Picture 50" descr="small groups winter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436935">
            <a:off x="4431476" y="2573528"/>
            <a:ext cx="38465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3EFE5"/>
                </a:solidFill>
                <a:latin typeface="High Tower Text" panose="02040502050506030303" pitchFamily="18" charset="0"/>
              </a:rPr>
              <a:t>WHY</a:t>
            </a:r>
          </a:p>
          <a:p>
            <a:pPr algn="ctr"/>
            <a:r>
              <a:rPr lang="en-US" sz="4000" dirty="0" smtClean="0">
                <a:solidFill>
                  <a:srgbClr val="F3EFE5"/>
                </a:solidFill>
                <a:latin typeface="High Tower Text" panose="02040502050506030303" pitchFamily="18" charset="0"/>
              </a:rPr>
              <a:t>MEMBERSHIP</a:t>
            </a:r>
            <a:endParaRPr lang="en-US" sz="4000" dirty="0">
              <a:solidFill>
                <a:srgbClr val="F3EFE5"/>
              </a:solidFill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342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WHAT IS MEMBERSHIP?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 Biblical Concept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Ephesians 4:11-16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Membership in the Lord’s Body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Acts 8:1, 9:1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Matthew 16:18-19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Acts 2:37-39, 47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WHAT IS MEMBERSHIP?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Church – </a:t>
            </a:r>
            <a:r>
              <a:rPr lang="en-US" alt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Matthew 16:18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Kingdom – </a:t>
            </a:r>
            <a:r>
              <a:rPr lang="en-US" alt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Colossians 1:13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Temple – </a:t>
            </a:r>
            <a:r>
              <a:rPr lang="en-US" alt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1 Corinthians 3:16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Household of God – </a:t>
            </a:r>
            <a:r>
              <a:rPr lang="en-US" alt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Eph. 2:19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Body – </a:t>
            </a:r>
            <a:r>
              <a:rPr lang="en-US" alt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Col. 1:24, 1 Cor. 12, Rom. 12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Way – </a:t>
            </a:r>
            <a:r>
              <a:rPr lang="en-US" alt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Acts 9:2</a:t>
            </a:r>
            <a:endParaRPr lang="en-US" alt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86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WHAT IS MEMBERSHIP?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 Biblical Concept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Membership in the Lord’s Body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Membership in a Local Congregation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Acts 11:22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Matthew 28</a:t>
            </a:r>
            <a:endParaRPr lang="en-US" alt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002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THE MEANING OF MEMBESHIP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Fellowship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Acts 2:42</a:t>
            </a:r>
          </a:p>
        </p:txBody>
      </p:sp>
    </p:spTree>
    <p:extLst>
      <p:ext uri="{BB962C8B-B14F-4D97-AF65-F5344CB8AC3E}">
        <p14:creationId xmlns:p14="http://schemas.microsoft.com/office/powerpoint/2010/main" val="2186872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THE MEANING OF MEMBESHIP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Fellowship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Submission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Acts 20:28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Hebrews 13:7, 17</a:t>
            </a:r>
          </a:p>
        </p:txBody>
      </p:sp>
    </p:spTree>
    <p:extLst>
      <p:ext uri="{BB962C8B-B14F-4D97-AF65-F5344CB8AC3E}">
        <p14:creationId xmlns:p14="http://schemas.microsoft.com/office/powerpoint/2010/main" val="199701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THE MEANING OF MEMBESHIP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Fellowship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Submission 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Active Involvement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Ephesians 4:16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Ephesians 4:11-13</a:t>
            </a:r>
            <a:endParaRPr lang="en-US" altLang="en-US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36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"/>
            <a:ext cx="7696200" cy="60198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000066"/>
                </a:solidFill>
                <a:latin typeface="High Tower Text" panose="02040502050506030303" pitchFamily="18" charset="0"/>
              </a:rPr>
              <a:t>WORKING TOGETHER AS MEMBERS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Romans 12:6-8</a:t>
            </a:r>
          </a:p>
          <a:p>
            <a:pPr algn="just"/>
            <a:r>
              <a:rPr lang="en-US" altLang="en-US" sz="3600" b="1" dirty="0" smtClean="0">
                <a:solidFill>
                  <a:srgbClr val="F3E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1 Peter 4:10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411730"/>
            <a:ext cx="3434426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9990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436935">
            <a:off x="4431476" y="2573528"/>
            <a:ext cx="38465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3EFE5"/>
                </a:solidFill>
                <a:latin typeface="High Tower Text" panose="02040502050506030303" pitchFamily="18" charset="0"/>
              </a:rPr>
              <a:t>WHY</a:t>
            </a:r>
          </a:p>
          <a:p>
            <a:pPr algn="ctr"/>
            <a:r>
              <a:rPr lang="en-US" sz="4000" dirty="0" smtClean="0">
                <a:solidFill>
                  <a:srgbClr val="F3EFE5"/>
                </a:solidFill>
                <a:latin typeface="High Tower Text" panose="02040502050506030303" pitchFamily="18" charset="0"/>
              </a:rPr>
              <a:t>MEMBERSHIP</a:t>
            </a:r>
            <a:endParaRPr lang="en-US" sz="4000" dirty="0">
              <a:solidFill>
                <a:srgbClr val="F3EFE5"/>
              </a:solidFill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586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13024</TotalTime>
  <Words>137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96</cp:revision>
  <dcterms:created xsi:type="dcterms:W3CDTF">2005-04-15T19:25:47Z</dcterms:created>
  <dcterms:modified xsi:type="dcterms:W3CDTF">2015-11-02T13:22:53Z</dcterms:modified>
</cp:coreProperties>
</file>