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67" r:id="rId8"/>
    <p:sldId id="268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4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25213" y="4285708"/>
            <a:ext cx="1491486" cy="390525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8E927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72717" y="2247886"/>
            <a:ext cx="2706015" cy="1866354"/>
          </a:xfrm>
        </p:spPr>
        <p:txBody>
          <a:bodyPr/>
          <a:lstStyle>
            <a:lvl1pPr>
              <a:defRPr>
                <a:solidFill>
                  <a:srgbClr val="F8E927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625213" y="4285708"/>
            <a:ext cx="1491486" cy="390525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8E927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3895" y="255442"/>
            <a:ext cx="6306460" cy="46928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3895" y="255442"/>
            <a:ext cx="6306460" cy="46928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122" y="4138153"/>
            <a:ext cx="896074" cy="78891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8E927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3895" y="255442"/>
            <a:ext cx="6306460" cy="46928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9282" y="170916"/>
            <a:ext cx="8708165" cy="3850222"/>
          </a:xfrm>
        </p:spPr>
        <p:txBody>
          <a:bodyPr>
            <a:normAutofit lnSpcReduction="10000"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Way of Reminder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23-24:13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Choice Must Be Made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24:14-15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Acknowledging Responsibility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24:16-18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7050" y="4157874"/>
            <a:ext cx="8159750" cy="74269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 w="19050"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Chose Whom You Will Serve</a:t>
            </a:r>
            <a:endParaRPr lang="en-US" sz="4400" b="1" dirty="0">
              <a:ln w="19050"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4561" y="255442"/>
            <a:ext cx="8505794" cy="4692828"/>
          </a:xfrm>
        </p:spPr>
        <p:txBody>
          <a:bodyPr/>
          <a:lstStyle/>
          <a:p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Choose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6:24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6:15-18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Choice Everyone Must Make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Choice IS A Choice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9282" y="170916"/>
            <a:ext cx="8708165" cy="3850222"/>
          </a:xfrm>
        </p:spPr>
        <p:txBody>
          <a:bodyPr>
            <a:normAutofit lnSpcReduction="10000"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Question of Sincerity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24:19-20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Reaffirming Commitment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24:21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Witnesses 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24:22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7050" y="4157874"/>
            <a:ext cx="8159750" cy="74269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 w="19050"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Not Able</a:t>
            </a:r>
            <a:endParaRPr lang="en-US" sz="4400" b="1" dirty="0">
              <a:ln w="19050"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7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4561" y="255442"/>
            <a:ext cx="8505794" cy="4692828"/>
          </a:xfrm>
        </p:spPr>
        <p:txBody>
          <a:bodyPr/>
          <a:lstStyle/>
          <a:p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Witnesses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24:22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Confessing Christ Before Men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10:32-33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99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9282" y="170916"/>
            <a:ext cx="8708165" cy="3850222"/>
          </a:xfrm>
        </p:spPr>
        <p:txBody>
          <a:bodyPr>
            <a:normAutofit lnSpcReduction="10000"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Put Away the Gods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24:23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Incline Your Heart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24:23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Re-Committed to Serving God</a:t>
            </a:r>
          </a:p>
          <a:p>
            <a:pPr marL="1028700" lvl="1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24:24-27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7050" y="4157874"/>
            <a:ext cx="8159750" cy="74269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 w="19050"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Put Away the Gods</a:t>
            </a:r>
            <a:endParaRPr lang="en-US" sz="4400" b="1" dirty="0">
              <a:ln w="19050"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2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4561" y="255442"/>
            <a:ext cx="8505794" cy="4692828"/>
          </a:xfrm>
        </p:spPr>
        <p:txBody>
          <a:bodyPr/>
          <a:lstStyle/>
          <a:p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Away the Gods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Away the Gods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through with commitment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10:14 – Flee from those things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4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6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86</TotalTime>
  <Words>112</Words>
  <Application>Microsoft Office PowerPoint</Application>
  <PresentationFormat>On-screen Show (16:9)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Kent E Heaton</cp:lastModifiedBy>
  <cp:revision>23</cp:revision>
  <dcterms:created xsi:type="dcterms:W3CDTF">2014-03-26T14:03:34Z</dcterms:created>
  <dcterms:modified xsi:type="dcterms:W3CDTF">2016-01-11T13:23:48Z</dcterms:modified>
</cp:coreProperties>
</file>