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5B5D5-7B64-4C45-8FD1-4DC801FC37C4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4A3D8-C525-4B7E-AAEB-800318F25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004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5B5D5-7B64-4C45-8FD1-4DC801FC37C4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4A3D8-C525-4B7E-AAEB-800318F25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866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5B5D5-7B64-4C45-8FD1-4DC801FC37C4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4A3D8-C525-4B7E-AAEB-800318F25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184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5B5D5-7B64-4C45-8FD1-4DC801FC37C4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4A3D8-C525-4B7E-AAEB-800318F25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237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5B5D5-7B64-4C45-8FD1-4DC801FC37C4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4A3D8-C525-4B7E-AAEB-800318F25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59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5B5D5-7B64-4C45-8FD1-4DC801FC37C4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4A3D8-C525-4B7E-AAEB-800318F25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284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5B5D5-7B64-4C45-8FD1-4DC801FC37C4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4A3D8-C525-4B7E-AAEB-800318F25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94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5B5D5-7B64-4C45-8FD1-4DC801FC37C4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4A3D8-C525-4B7E-AAEB-800318F25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571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5B5D5-7B64-4C45-8FD1-4DC801FC37C4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4A3D8-C525-4B7E-AAEB-800318F25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327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5B5D5-7B64-4C45-8FD1-4DC801FC37C4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4A3D8-C525-4B7E-AAEB-800318F25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659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5B5D5-7B64-4C45-8FD1-4DC801FC37C4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4A3D8-C525-4B7E-AAEB-800318F25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073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5B5D5-7B64-4C45-8FD1-4DC801FC37C4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4A3D8-C525-4B7E-AAEB-800318F25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465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Kent.Kent-PC\AppData\Local\Temp\Temp1_risen_with_christ-still-4x3.jpg.zip\risen_with_christ-title-1-still-4x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5710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Kent.Kent-PC\AppData\Local\Temp\Temp1_risen_with_christ-still-4x3.jpg.zip\risen_with_christ-background-still-4x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848600" cy="11430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RAISED WITH CHRIST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anose="020205030603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1295400"/>
            <a:ext cx="6705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Colossians 3:1-11</a:t>
            </a:r>
          </a:p>
          <a:p>
            <a:pPr marL="0" indent="0"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Being Risen Means You’ve Died</a:t>
            </a:r>
          </a:p>
          <a:p>
            <a:pPr marL="0" indent="0"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Galatians 2:20</a:t>
            </a:r>
          </a:p>
          <a:p>
            <a:pPr marL="0" indent="0"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Put To Death</a:t>
            </a:r>
          </a:p>
          <a:p>
            <a:pPr marL="0" indent="0"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	Lust of the Flesh</a:t>
            </a:r>
          </a:p>
          <a:p>
            <a:pPr marL="0" indent="0"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	Works of the Flesh</a:t>
            </a:r>
          </a:p>
          <a:p>
            <a:pPr marL="0" indent="0"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Notice He Didn’t Say Manage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947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4" presetClass="entr" presetSubtype="1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4" presetClass="entr" presetSubtype="1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Kent.Kent-PC\AppData\Local\Temp\Temp1_risen_with_christ-still-4x3.jpg.zip\risen_with_christ-background-still-4x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848600" cy="11430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A NEW CHARACTER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anose="020205030603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1371600"/>
            <a:ext cx="6705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Colossians 3:2-17</a:t>
            </a:r>
          </a:p>
          <a:p>
            <a:pPr marL="0" indent="0"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Put On</a:t>
            </a:r>
          </a:p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	Compassionate Hearts, 	Kindness, Humility, Meekness, 	Patience, Bearing With One 	Another, Forgiving One 	Another</a:t>
            </a:r>
          </a:p>
          <a:p>
            <a:pPr marL="0" indent="0"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Above All – LOVE!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122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Kent.Kent-PC\AppData\Local\Temp\Temp1_risen_with_christ-still-4x3.jpg.zip\risen_with_christ-background-still-4x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74638"/>
            <a:ext cx="76200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STRONGER RELATIONSHIPS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anose="020205030603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1371600"/>
            <a:ext cx="6705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Colossians 3:18-4:1</a:t>
            </a:r>
          </a:p>
          <a:p>
            <a:pPr marL="0" indent="0"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What The New Man Looks Like</a:t>
            </a:r>
          </a:p>
          <a:p>
            <a:pPr marL="0" indent="0"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To Wives</a:t>
            </a:r>
          </a:p>
          <a:p>
            <a:pPr marL="0" indent="0"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To Husbands</a:t>
            </a:r>
          </a:p>
          <a:p>
            <a:pPr marL="0" indent="0"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To Fathers</a:t>
            </a:r>
          </a:p>
          <a:p>
            <a:pPr marL="0" indent="0"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To Children</a:t>
            </a:r>
          </a:p>
          <a:p>
            <a:pPr marL="0" indent="0"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To Employees/Employers </a:t>
            </a:r>
          </a:p>
        </p:txBody>
      </p:sp>
    </p:spTree>
    <p:extLst>
      <p:ext uri="{BB962C8B-B14F-4D97-AF65-F5344CB8AC3E}">
        <p14:creationId xmlns:p14="http://schemas.microsoft.com/office/powerpoint/2010/main" val="1320532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75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250"/>
                            </p:stCondLst>
                            <p:childTnLst>
                              <p:par>
                                <p:cTn id="21" presetID="14" presetClass="entr" presetSubtype="10" fill="hold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500"/>
                            </p:stCondLst>
                            <p:childTnLst>
                              <p:par>
                                <p:cTn id="25" presetID="14" presetClass="entr" presetSubtype="10" fill="hold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905000"/>
            <a:ext cx="5486400" cy="28956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If then you have been raised with Christ, seek the things that are above, where Christ is, seated at the right hand of God.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(Col. 3:1)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4344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75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RAISED WITH CHRIST</vt:lpstr>
      <vt:lpstr>A NEW CHARACTER</vt:lpstr>
      <vt:lpstr>STRONGER RELATIONSHIPS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Kent E Heaton</dc:creator>
  <cp:lastModifiedBy>Kent E Heaton</cp:lastModifiedBy>
  <cp:revision>3</cp:revision>
  <dcterms:created xsi:type="dcterms:W3CDTF">2016-02-04T16:04:59Z</dcterms:created>
  <dcterms:modified xsi:type="dcterms:W3CDTF">2016-02-08T18:28:57Z</dcterms:modified>
</cp:coreProperties>
</file>