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4" r:id="rId4"/>
    <p:sldId id="266" r:id="rId5"/>
    <p:sldId id="267" r:id="rId6"/>
    <p:sldId id="265" r:id="rId7"/>
    <p:sldId id="268" r:id="rId8"/>
    <p:sldId id="269" r:id="rId9"/>
    <p:sldId id="257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6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636818" y="4250615"/>
            <a:ext cx="1870364" cy="42601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636818" y="4250615"/>
            <a:ext cx="1870364" cy="426016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13364" y="1186438"/>
            <a:ext cx="3036454" cy="2453501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759364" y="253999"/>
            <a:ext cx="6117464" cy="635000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759364" y="253999"/>
            <a:ext cx="6117464" cy="635000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759364" y="253999"/>
            <a:ext cx="6117464" cy="635000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23273" y="2140682"/>
            <a:ext cx="2228272" cy="193696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Ezra 4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02687" y="1186438"/>
            <a:ext cx="3296093" cy="2453501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Progress Meets Opposition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Ezra 4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02687" y="1186438"/>
            <a:ext cx="3296093" cy="2453501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Progress Meets Opposition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3783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A Request To Join</a:t>
            </a:r>
          </a:p>
          <a:p>
            <a:pPr marL="1371600" lvl="1" algn="just">
              <a:buFont typeface="Wingdings" panose="05000000000000000000" pitchFamily="2" charset="2"/>
              <a:buChar char="q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Ezra 4:1-3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The Work Opposed </a:t>
            </a:r>
          </a:p>
          <a:p>
            <a:pPr marL="1371600" lvl="1" algn="just">
              <a:buFont typeface="Wingdings" panose="05000000000000000000" pitchFamily="2" charset="2"/>
              <a:buChar char="q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Ezra 4:4-16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The Work Stops</a:t>
            </a:r>
          </a:p>
          <a:p>
            <a:pPr marL="1371600" lvl="1" algn="just">
              <a:buFont typeface="Wingdings" panose="05000000000000000000" pitchFamily="2" charset="2"/>
              <a:buChar char="q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Ezra 4:17-24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7590" y="478466"/>
            <a:ext cx="2631773" cy="3599186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Israel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Faces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Opposition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759363" y="253999"/>
            <a:ext cx="6246413" cy="6350001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Afraid To Build</a:t>
            </a:r>
          </a:p>
          <a:p>
            <a:pPr marL="1371600" lvl="1" algn="just">
              <a:buFont typeface="Wingdings" panose="05000000000000000000" pitchFamily="2" charset="2"/>
              <a:buChar char="q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Physical Threats</a:t>
            </a:r>
          </a:p>
          <a:p>
            <a:pPr marL="1371600" lvl="1" algn="just">
              <a:buFont typeface="Wingdings" panose="05000000000000000000" pitchFamily="2" charset="2"/>
              <a:buChar char="q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Economical Threats</a:t>
            </a:r>
          </a:p>
          <a:p>
            <a:pPr marL="1371600" lvl="1" algn="just">
              <a:buFont typeface="Wingdings" panose="05000000000000000000" pitchFamily="2" charset="2"/>
              <a:buChar char="q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Political Threats</a:t>
            </a:r>
          </a:p>
          <a:p>
            <a:pPr marL="1371600" lvl="1" algn="just">
              <a:buFont typeface="Wingdings" panose="05000000000000000000" pitchFamily="2" charset="2"/>
              <a:buChar char="q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Simple As Peer Pressure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7590" y="478466"/>
            <a:ext cx="2631773" cy="3599186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Why 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Did 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They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Stop?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37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759363" y="253999"/>
            <a:ext cx="6246413" cy="6350001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Afraid To Build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Counselors Were Bribed</a:t>
            </a:r>
          </a:p>
          <a:p>
            <a:pPr marL="1371600" lvl="1" algn="just">
              <a:buFont typeface="Wingdings" panose="05000000000000000000" pitchFamily="2" charset="2"/>
              <a:buChar char="q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Hired = Outsider</a:t>
            </a:r>
          </a:p>
          <a:p>
            <a:pPr marL="1371600" lvl="1" algn="just">
              <a:buFont typeface="Wingdings" panose="05000000000000000000" pitchFamily="2" charset="2"/>
              <a:buChar char="q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Bribed = Insider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7590" y="478466"/>
            <a:ext cx="2631773" cy="3599186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Why 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Did 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They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Stop?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86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759363" y="253999"/>
            <a:ext cx="6246413" cy="6350001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Afraid To Build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Counselors Were Bribed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Their Purpose 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Frustrated</a:t>
            </a:r>
          </a:p>
          <a:p>
            <a:pPr marL="1371600" lvl="1" algn="just">
              <a:buFont typeface="Wingdings" panose="05000000000000000000" pitchFamily="2" charset="2"/>
              <a:buChar char="q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Living in that region?</a:t>
            </a:r>
          </a:p>
          <a:p>
            <a:pPr marL="1371600" lvl="1" algn="just">
              <a:buFont typeface="Wingdings" panose="05000000000000000000" pitchFamily="2" charset="2"/>
              <a:buChar char="q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Going to work?</a:t>
            </a:r>
          </a:p>
          <a:p>
            <a:pPr marL="1371600" lvl="1" algn="just">
              <a:buFont typeface="Wingdings" panose="05000000000000000000" pitchFamily="2" charset="2"/>
              <a:buChar char="q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Keeping the feast days?</a:t>
            </a:r>
          </a:p>
          <a:p>
            <a:pPr marL="1371600" lvl="1" algn="just">
              <a:buFont typeface="Wingdings" panose="05000000000000000000" pitchFamily="2" charset="2"/>
              <a:buChar char="q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Setting aside provisions?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7590" y="478466"/>
            <a:ext cx="2631773" cy="3599186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Why 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Did 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They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Stop?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36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759363" y="253999"/>
            <a:ext cx="6246413" cy="6350001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Fear</a:t>
            </a:r>
          </a:p>
          <a:p>
            <a:pPr marL="1371600" lvl="1" algn="just">
              <a:buFont typeface="Wingdings" panose="05000000000000000000" pitchFamily="2" charset="2"/>
              <a:buChar char="q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Matthew 5:10-11</a:t>
            </a:r>
          </a:p>
          <a:p>
            <a:pPr marL="1371600" lvl="1" algn="just">
              <a:buFont typeface="Wingdings" panose="05000000000000000000" pitchFamily="2" charset="2"/>
              <a:buChar char="q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1 Peter 4:4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7590" y="478466"/>
            <a:ext cx="2631773" cy="3599186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Facing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Opposition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Today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13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759363" y="253999"/>
            <a:ext cx="6246413" cy="6350001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Fear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Bribes</a:t>
            </a:r>
          </a:p>
          <a:p>
            <a:pPr marL="1371600" lvl="1" algn="just">
              <a:buFont typeface="Wingdings" panose="05000000000000000000" pitchFamily="2" charset="2"/>
              <a:buChar char="q"/>
            </a:pPr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Battles fought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outside the body</a:t>
            </a:r>
          </a:p>
          <a:p>
            <a:pPr marL="1371600" lvl="1" algn="just">
              <a:buFont typeface="Wingdings" panose="05000000000000000000" pitchFamily="2" charset="2"/>
              <a:buChar char="q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Battles fought within the body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7590" y="478466"/>
            <a:ext cx="2631773" cy="3599186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Facing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Opposition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Today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64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759365" y="253999"/>
            <a:ext cx="6214514" cy="6350001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Fear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Bribes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Frustrations</a:t>
            </a:r>
          </a:p>
          <a:p>
            <a:pPr marL="1147763" lvl="1" algn="just">
              <a:buFont typeface="Wingdings" panose="05000000000000000000" pitchFamily="2" charset="2"/>
              <a:buChar char="q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Frustrations in the bigger things manifest themselves in the smaller things.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7590" y="478466"/>
            <a:ext cx="2631773" cy="3599186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Facing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Opposition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Today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3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When God’s people get busy, Satan WILL raise opposition!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99</TotalTime>
  <Words>129</Words>
  <Application>Microsoft Office PowerPoint</Application>
  <PresentationFormat>On-screen Show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</vt:lpstr>
      <vt:lpstr>Progress Meets Opposition</vt:lpstr>
      <vt:lpstr>Israel Faces Opposition</vt:lpstr>
      <vt:lpstr>Why  Did  They Stop?</vt:lpstr>
      <vt:lpstr>Why  Did  They Stop?</vt:lpstr>
      <vt:lpstr>Why  Did  They Stop?</vt:lpstr>
      <vt:lpstr>Facing Opposition Today</vt:lpstr>
      <vt:lpstr>Facing Opposition Today</vt:lpstr>
      <vt:lpstr>Facing Opposition Today</vt:lpstr>
      <vt:lpstr>PowerPoint Presentation</vt:lpstr>
      <vt:lpstr>Progress Meets Opposition</vt:lpstr>
    </vt:vector>
  </TitlesOfParts>
  <Company>RT Creative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Kent E Heaton</cp:lastModifiedBy>
  <cp:revision>27</cp:revision>
  <dcterms:created xsi:type="dcterms:W3CDTF">2014-03-26T14:03:34Z</dcterms:created>
  <dcterms:modified xsi:type="dcterms:W3CDTF">2016-02-29T14:00:09Z</dcterms:modified>
</cp:coreProperties>
</file>