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95" r:id="rId4"/>
    <p:sldId id="278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A6B"/>
    <a:srgbClr val="DDE8B2"/>
    <a:srgbClr val="6ABCC3"/>
    <a:srgbClr val="F0D7B3"/>
    <a:srgbClr val="F8F8F8"/>
    <a:srgbClr val="457792"/>
    <a:srgbClr val="F0DFB1"/>
    <a:srgbClr val="566A6B"/>
    <a:srgbClr val="F5F3ED"/>
    <a:srgbClr val="6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49" autoAdjust="0"/>
    <p:restoredTop sz="95496" autoAdjust="0"/>
  </p:normalViewPr>
  <p:slideViewPr>
    <p:cSldViewPr snapToGrid="0" snapToObjects="1">
      <p:cViewPr>
        <p:scale>
          <a:sx n="66" d="100"/>
          <a:sy n="66" d="100"/>
        </p:scale>
        <p:origin x="-213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3295" y="4884615"/>
            <a:ext cx="6725209" cy="2398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3295" y="4884615"/>
            <a:ext cx="6725209" cy="2398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168769" y="3468077"/>
            <a:ext cx="5539153" cy="126589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08144"/>
            <a:ext cx="8206339" cy="45908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643923" y="5556753"/>
            <a:ext cx="2774462" cy="63199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6857" y="572370"/>
            <a:ext cx="8229942" cy="5520981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34001" y="5422843"/>
            <a:ext cx="3414475" cy="7432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In 2018</a:t>
            </a:r>
            <a:endParaRPr lang="en-US" sz="44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4" y="3522507"/>
            <a:ext cx="7772423" cy="1265896"/>
          </a:xfrm>
        </p:spPr>
        <p:txBody>
          <a:bodyPr/>
          <a:lstStyle/>
          <a:p>
            <a:r>
              <a:rPr lang="en-US" sz="4800" dirty="0" smtClean="0">
                <a:latin typeface="Trajan Pro" panose="02020502050506020301" pitchFamily="18" charset="0"/>
              </a:rPr>
              <a:t>Aiming</a:t>
            </a:r>
            <a:r>
              <a:rPr lang="en-US" sz="4800" b="1" dirty="0" smtClean="0">
                <a:latin typeface="Trajan Pro" panose="02020502050506020301" pitchFamily="18" charset="0"/>
              </a:rPr>
              <a:t>   </a:t>
            </a:r>
            <a:r>
              <a:rPr lang="en-US" sz="4000" dirty="0" smtClean="0">
                <a:latin typeface="Trajan Pro" panose="02020502050506020301" pitchFamily="18" charset="0"/>
              </a:rPr>
              <a:t>For</a:t>
            </a:r>
            <a:r>
              <a:rPr lang="en-US" sz="4800" b="1" dirty="0" smtClean="0">
                <a:latin typeface="Trajan Pro" panose="02020502050506020301" pitchFamily="18" charset="0"/>
              </a:rPr>
              <a:t> </a:t>
            </a:r>
            <a:r>
              <a:rPr lang="en-US" sz="4800" b="1" dirty="0" smtClean="0">
                <a:ln>
                  <a:solidFill>
                    <a:srgbClr val="6C6A6B"/>
                  </a:solidFill>
                </a:ln>
                <a:latin typeface="Trajan Pro" panose="02020502050506020301" pitchFamily="18" charset="0"/>
              </a:rPr>
              <a:t>Growth</a:t>
            </a:r>
            <a:endParaRPr lang="en-US" sz="4800" b="1" dirty="0">
              <a:ln>
                <a:solidFill>
                  <a:srgbClr val="6C6A6B"/>
                </a:solidFill>
              </a:ln>
              <a:latin typeface="Trajan Pro" panose="02020502050506020301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" y="5431970"/>
            <a:ext cx="2752124" cy="987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29559">
            <a:off x="186075" y="1507505"/>
            <a:ext cx="448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6C6A6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DEVOTION</a:t>
            </a:r>
            <a:endParaRPr lang="en-US" sz="4400" dirty="0">
              <a:ln>
                <a:solidFill>
                  <a:srgbClr val="6C6A6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48343"/>
            <a:ext cx="8697685" cy="579119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They Were Devoted TO: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Apostles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Teaching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Fellowship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John 1:3-7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48343"/>
            <a:ext cx="8697685" cy="579119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They Were Devoted TO: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Apostles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Teaching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Fellowship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Breaking of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Bread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Corinthians 10:16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1 Corinthians 11:26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48343"/>
            <a:ext cx="8697685" cy="579119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They Were Devoted TO: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Apostles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Teaching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Fellowship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Breaking of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Bread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Prayers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Romans 12:12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Colossians 4:2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83026" y="4788403"/>
            <a:ext cx="3762819" cy="74329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Conviction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4" y="3522507"/>
            <a:ext cx="7772423" cy="1265896"/>
          </a:xfrm>
        </p:spPr>
        <p:txBody>
          <a:bodyPr/>
          <a:lstStyle/>
          <a:p>
            <a:r>
              <a:rPr lang="en-US" sz="4800" dirty="0" smtClean="0">
                <a:latin typeface="Trajan Pro" panose="02020502050506020301" pitchFamily="18" charset="0"/>
              </a:rPr>
              <a:t>Aiming</a:t>
            </a:r>
            <a:r>
              <a:rPr lang="en-US" sz="4800" b="1" dirty="0" smtClean="0">
                <a:latin typeface="Trajan Pro" panose="02020502050506020301" pitchFamily="18" charset="0"/>
              </a:rPr>
              <a:t>   </a:t>
            </a:r>
            <a:r>
              <a:rPr lang="en-US" sz="4000" dirty="0" smtClean="0">
                <a:latin typeface="Trajan Pro" panose="02020502050506020301" pitchFamily="18" charset="0"/>
              </a:rPr>
              <a:t>For</a:t>
            </a:r>
            <a:r>
              <a:rPr lang="en-US" sz="4800" b="1" dirty="0" smtClean="0">
                <a:latin typeface="Trajan Pro" panose="02020502050506020301" pitchFamily="18" charset="0"/>
              </a:rPr>
              <a:t> Growth</a:t>
            </a:r>
            <a:endParaRPr lang="en-US" sz="4800" b="1" dirty="0">
              <a:latin typeface="Trajan Pro" panose="02020502050506020301" pitchFamily="18" charset="0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301351" y="4822819"/>
            <a:ext cx="3762819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Devotion</a:t>
            </a:r>
            <a:endParaRPr lang="en-U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163280" y="5562817"/>
            <a:ext cx="3762819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Fellowship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5127174" y="5542804"/>
            <a:ext cx="3762819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evangelism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3657599" y="6110179"/>
            <a:ext cx="1672761" cy="743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Awe</a:t>
            </a:r>
            <a:endParaRPr lang="en-US" sz="40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8629" y="4822819"/>
            <a:ext cx="3018971" cy="74329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61256" y="348343"/>
            <a:ext cx="8592457" cy="579119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“The aim of our charge is love that issues from a pure heart and a good conscience and a sincere faith.” (1 Timothy 1:5)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That led those early Christians in Acts 2 to be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CONVICTED!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03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334001" y="5422843"/>
            <a:ext cx="3414475" cy="74329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In 2018</a:t>
            </a:r>
            <a:endParaRPr lang="en-US" sz="44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4" y="3522507"/>
            <a:ext cx="7772423" cy="1265896"/>
          </a:xfrm>
        </p:spPr>
        <p:txBody>
          <a:bodyPr/>
          <a:lstStyle/>
          <a:p>
            <a:r>
              <a:rPr lang="en-US" sz="4800" dirty="0" smtClean="0">
                <a:latin typeface="Trajan Pro" panose="02020502050506020301" pitchFamily="18" charset="0"/>
              </a:rPr>
              <a:t>Aiming</a:t>
            </a:r>
            <a:r>
              <a:rPr lang="en-US" sz="4800" b="1" dirty="0" smtClean="0">
                <a:latin typeface="Trajan Pro" panose="02020502050506020301" pitchFamily="18" charset="0"/>
              </a:rPr>
              <a:t>   </a:t>
            </a:r>
            <a:r>
              <a:rPr lang="en-US" sz="4000" dirty="0" smtClean="0">
                <a:latin typeface="Trajan Pro" panose="02020502050506020301" pitchFamily="18" charset="0"/>
              </a:rPr>
              <a:t>For</a:t>
            </a:r>
            <a:r>
              <a:rPr lang="en-US" sz="4800" b="1" dirty="0" smtClean="0">
                <a:latin typeface="Trajan Pro" panose="02020502050506020301" pitchFamily="18" charset="0"/>
              </a:rPr>
              <a:t> </a:t>
            </a:r>
            <a:r>
              <a:rPr lang="en-US" sz="4800" b="1" dirty="0" smtClean="0">
                <a:ln>
                  <a:solidFill>
                    <a:srgbClr val="6C6A6B"/>
                  </a:solidFill>
                </a:ln>
                <a:latin typeface="Trajan Pro" panose="02020502050506020301" pitchFamily="18" charset="0"/>
              </a:rPr>
              <a:t>Growth</a:t>
            </a:r>
            <a:endParaRPr lang="en-US" sz="4800" b="1" dirty="0">
              <a:ln>
                <a:solidFill>
                  <a:srgbClr val="6C6A6B"/>
                </a:solidFill>
              </a:ln>
              <a:latin typeface="Trajan Pro" panose="02020502050506020301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" y="5431970"/>
            <a:ext cx="2752124" cy="987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329559">
            <a:off x="186075" y="1507505"/>
            <a:ext cx="4482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rgbClr val="6C6A6B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DEVOTION</a:t>
            </a:r>
            <a:endParaRPr lang="en-US" sz="4400" dirty="0">
              <a:ln>
                <a:solidFill>
                  <a:srgbClr val="6C6A6B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24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290286"/>
            <a:ext cx="8697685" cy="58492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Pictures of Devotion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“And they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devoted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 themselves…” (ESV)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“They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continued steadfastly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…” (NKJV)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“They were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continually devoting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themselves…” (NASB)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30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19314"/>
            <a:ext cx="8697685" cy="5820228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Pictures of Devotion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To devote oneself means to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CONCENTRATE ON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or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COMMIT TO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 particular pursuit, purpose, and/or cause.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7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48343"/>
            <a:ext cx="8697685" cy="579119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Pictures of Devotion</a:t>
            </a:r>
          </a:p>
          <a:p>
            <a:pPr algn="l"/>
            <a:r>
              <a:rPr 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Mark 3:9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– Have – Kept ready – Stand ready</a:t>
            </a:r>
          </a:p>
          <a:p>
            <a:pPr algn="l"/>
            <a:r>
              <a:rPr 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Acts 2:46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– Attending – Continuing – Continuing with</a:t>
            </a:r>
          </a:p>
          <a:p>
            <a:pPr algn="l"/>
            <a:r>
              <a:rPr 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Acts 6:4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– Devote – Give continually</a:t>
            </a:r>
          </a:p>
          <a:p>
            <a:pPr algn="l"/>
            <a:r>
              <a:rPr 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Acts 10:7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– Attended – Waited On – Constant Attendance</a:t>
            </a:r>
          </a:p>
          <a:p>
            <a:pPr algn="l"/>
            <a:r>
              <a:rPr 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Romans 12:12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– Constant – Continuing Steadfastly – Devoted In</a:t>
            </a:r>
          </a:p>
          <a:p>
            <a:pPr algn="l"/>
            <a:r>
              <a:rPr lang="en-US" sz="3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Colossians 4:2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– Continue – Devote Yourselves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48343"/>
            <a:ext cx="8697685" cy="579119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Pictures of Devotion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Have                   Keep ready           Stand ready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Attending         Continuing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Continuing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 with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Devote              Give continually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Attended          Waited On      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Constant Attendance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Constant          Continuing Steadfastly 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Devoted In      Continue</a:t>
            </a:r>
          </a:p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Devote Yourselves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48343"/>
            <a:ext cx="8697685" cy="579119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Pictures of Devotion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If I am devoted, it is because I devote myself.  No one can do it on my behalf.</a:t>
            </a:r>
          </a:p>
          <a:p>
            <a:pPr algn="l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</a:endParaRP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A Clear Picture of Devotion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Luke 9:18-27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28600" y="348343"/>
            <a:ext cx="8697685" cy="5791199"/>
          </a:xfrm>
          <a:prstGeom prst="rect">
            <a:avLst/>
          </a:prstGeom>
          <a:solidFill>
            <a:schemeClr val="accent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tx1">
                      <a:lumMod val="6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They Were Devoted TO:</a:t>
            </a:r>
          </a:p>
          <a:p>
            <a:pPr algn="l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The Apostles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Teaching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Romans 6:15-18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Romans 16:17-20</a:t>
            </a:r>
          </a:p>
          <a:p>
            <a:pPr algn="l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</a:rPr>
              <a:t>2 John 9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122714" y="6188745"/>
            <a:ext cx="7021285" cy="631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pc="600" dirty="0" smtClean="0">
                <a:solidFill>
                  <a:srgbClr val="DDE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</a:rPr>
              <a:t>Aiming For Growth</a:t>
            </a:r>
            <a:endParaRPr lang="en-US" sz="3600" spc="600" dirty="0">
              <a:solidFill>
                <a:srgbClr val="DDE8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67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3794</TotalTime>
  <Words>305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</vt:lpstr>
      <vt:lpstr>Aiming   For Growth</vt:lpstr>
      <vt:lpstr>PowerPoint Presentation</vt:lpstr>
      <vt:lpstr>Aiming   For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Aiming   For Growth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Kent E Heaton</cp:lastModifiedBy>
  <cp:revision>43</cp:revision>
  <dcterms:created xsi:type="dcterms:W3CDTF">2014-03-26T14:03:34Z</dcterms:created>
  <dcterms:modified xsi:type="dcterms:W3CDTF">2018-01-23T16:14:54Z</dcterms:modified>
</cp:coreProperties>
</file>