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8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8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6A6B"/>
    <a:srgbClr val="DDE8B2"/>
    <a:srgbClr val="6C6A6B"/>
    <a:srgbClr val="6ABCC3"/>
    <a:srgbClr val="F0D7B3"/>
    <a:srgbClr val="F8F8F8"/>
    <a:srgbClr val="457792"/>
    <a:srgbClr val="F0DFB1"/>
    <a:srgbClr val="F5F3ED"/>
    <a:srgbClr val="6EC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49" autoAdjust="0"/>
    <p:restoredTop sz="95496" autoAdjust="0"/>
  </p:normalViewPr>
  <p:slideViewPr>
    <p:cSldViewPr snapToGrid="0" snapToObjects="1">
      <p:cViewPr>
        <p:scale>
          <a:sx n="66" d="100"/>
          <a:sy n="66" d="100"/>
        </p:scale>
        <p:origin x="-2136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63295" y="4884615"/>
            <a:ext cx="6725209" cy="23983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63295" y="4884615"/>
            <a:ext cx="6725209" cy="23983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168769" y="3468077"/>
            <a:ext cx="5539153" cy="126589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608144"/>
            <a:ext cx="8206339" cy="459088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608144"/>
            <a:ext cx="8206339" cy="459088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608144"/>
            <a:ext cx="8206339" cy="459088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43923" y="5556753"/>
            <a:ext cx="2774462" cy="631992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6857" y="572370"/>
            <a:ext cx="8229942" cy="5520981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334001" y="5422843"/>
            <a:ext cx="3414475" cy="743299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DDE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In 2018</a:t>
            </a:r>
            <a:endParaRPr lang="en-US" sz="4400" dirty="0">
              <a:solidFill>
                <a:srgbClr val="DDE8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4" y="3522507"/>
            <a:ext cx="7772423" cy="1265896"/>
          </a:xfrm>
        </p:spPr>
        <p:txBody>
          <a:bodyPr/>
          <a:lstStyle/>
          <a:p>
            <a:r>
              <a:rPr lang="en-US" sz="4800" dirty="0" smtClean="0">
                <a:latin typeface="Trajan Pro" panose="02020502050506020301" pitchFamily="18" charset="0"/>
              </a:rPr>
              <a:t>Aiming</a:t>
            </a:r>
            <a:r>
              <a:rPr lang="en-US" sz="4800" b="1" dirty="0" smtClean="0">
                <a:latin typeface="Trajan Pro" panose="02020502050506020301" pitchFamily="18" charset="0"/>
              </a:rPr>
              <a:t>   </a:t>
            </a:r>
            <a:r>
              <a:rPr lang="en-US" sz="4000" dirty="0" smtClean="0">
                <a:latin typeface="Trajan Pro" panose="02020502050506020301" pitchFamily="18" charset="0"/>
              </a:rPr>
              <a:t>For</a:t>
            </a:r>
            <a:r>
              <a:rPr lang="en-US" sz="4800" b="1" dirty="0" smtClean="0">
                <a:latin typeface="Trajan Pro" panose="02020502050506020301" pitchFamily="18" charset="0"/>
              </a:rPr>
              <a:t> </a:t>
            </a:r>
            <a:r>
              <a:rPr lang="en-US" sz="4800" b="1" dirty="0" smtClean="0">
                <a:ln>
                  <a:solidFill>
                    <a:srgbClr val="6C6A6B"/>
                  </a:solidFill>
                </a:ln>
                <a:latin typeface="Trajan Pro" panose="02020502050506020301" pitchFamily="18" charset="0"/>
              </a:rPr>
              <a:t>Growth</a:t>
            </a:r>
            <a:endParaRPr lang="en-US" sz="4800" b="1" dirty="0">
              <a:ln>
                <a:solidFill>
                  <a:srgbClr val="6C6A6B"/>
                </a:solidFill>
              </a:ln>
              <a:latin typeface="Trajan Pro" panose="02020502050506020301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62" y="5431970"/>
            <a:ext cx="2752124" cy="9877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329559">
            <a:off x="186075" y="1507505"/>
            <a:ext cx="4482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rgbClr val="6C6A6B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Fellowship</a:t>
            </a:r>
            <a:endParaRPr lang="en-US" sz="4400" dirty="0">
              <a:ln>
                <a:solidFill>
                  <a:srgbClr val="6C6A6B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28600" y="290286"/>
            <a:ext cx="8697685" cy="584925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ln>
                  <a:solidFill>
                    <a:schemeClr val="tx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They Devoted Themselves To Fellowship</a:t>
            </a:r>
          </a:p>
          <a:p>
            <a:pPr algn="just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They Were Learning TOGETHER!</a:t>
            </a:r>
          </a:p>
          <a:p>
            <a:pPr algn="just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They Were Worshipping TOGETHER!</a:t>
            </a:r>
          </a:p>
          <a:p>
            <a:pPr algn="just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They, When Necessary, Sold &amp; Shared TOGETHER!</a:t>
            </a:r>
          </a:p>
          <a:p>
            <a:pPr algn="just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They Spent Time In Homes TOGETHER!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2122714" y="6188745"/>
            <a:ext cx="7021285" cy="6319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600" dirty="0" smtClean="0">
                <a:solidFill>
                  <a:srgbClr val="DDE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Aiming For Growth</a:t>
            </a:r>
            <a:endParaRPr lang="en-US" sz="3600" spc="600" dirty="0">
              <a:solidFill>
                <a:srgbClr val="DDE8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1361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83026" y="4788403"/>
            <a:ext cx="3762819" cy="743299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DDE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Conviction</a:t>
            </a:r>
            <a:endParaRPr lang="en-US" sz="4000" dirty="0">
              <a:solidFill>
                <a:srgbClr val="DDE8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4" y="3522507"/>
            <a:ext cx="7772423" cy="1265896"/>
          </a:xfrm>
        </p:spPr>
        <p:txBody>
          <a:bodyPr/>
          <a:lstStyle/>
          <a:p>
            <a:r>
              <a:rPr lang="en-US" sz="4800" dirty="0" smtClean="0">
                <a:latin typeface="Trajan Pro" panose="02020502050506020301" pitchFamily="18" charset="0"/>
              </a:rPr>
              <a:t>Aiming</a:t>
            </a:r>
            <a:r>
              <a:rPr lang="en-US" sz="4800" b="1" dirty="0" smtClean="0">
                <a:latin typeface="Trajan Pro" panose="02020502050506020301" pitchFamily="18" charset="0"/>
              </a:rPr>
              <a:t>   </a:t>
            </a:r>
            <a:r>
              <a:rPr lang="en-US" sz="4000" dirty="0" smtClean="0">
                <a:latin typeface="Trajan Pro" panose="02020502050506020301" pitchFamily="18" charset="0"/>
              </a:rPr>
              <a:t>For</a:t>
            </a:r>
            <a:r>
              <a:rPr lang="en-US" sz="4800" b="1" dirty="0" smtClean="0">
                <a:latin typeface="Trajan Pro" panose="02020502050506020301" pitchFamily="18" charset="0"/>
              </a:rPr>
              <a:t> Growth</a:t>
            </a:r>
            <a:endParaRPr lang="en-US" sz="4800" b="1" dirty="0">
              <a:latin typeface="Trajan Pro" panose="02020502050506020301" pitchFamily="18" charset="0"/>
            </a:endParaRP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5301351" y="4822819"/>
            <a:ext cx="3762819" cy="743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DDE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Devotion</a:t>
            </a:r>
            <a:endParaRPr lang="en-US" sz="4000" dirty="0">
              <a:solidFill>
                <a:srgbClr val="DDE8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163280" y="5562817"/>
            <a:ext cx="3762819" cy="743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Fellowship</a:t>
            </a:r>
            <a:endParaRPr lang="en-US" sz="4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5127174" y="5542804"/>
            <a:ext cx="3762819" cy="743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DDE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evangelism</a:t>
            </a:r>
            <a:endParaRPr lang="en-US" sz="4000" dirty="0">
              <a:solidFill>
                <a:srgbClr val="DDE8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3657599" y="6110179"/>
            <a:ext cx="1672761" cy="743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DDE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Awe</a:t>
            </a:r>
            <a:endParaRPr lang="en-US" sz="4000" dirty="0">
              <a:solidFill>
                <a:srgbClr val="DDE8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6436" y="5562816"/>
            <a:ext cx="3387278" cy="74329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1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28600" y="290286"/>
            <a:ext cx="8697685" cy="584925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ln>
                  <a:solidFill>
                    <a:schemeClr val="tx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We’ve Been Called To Fellowship</a:t>
            </a:r>
          </a:p>
          <a:p>
            <a:pPr algn="just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God is faithful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2122714" y="6188745"/>
            <a:ext cx="7021285" cy="6319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600" dirty="0" smtClean="0">
                <a:solidFill>
                  <a:srgbClr val="DDE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Aiming For Growth</a:t>
            </a:r>
            <a:endParaRPr lang="en-US" sz="3600" spc="600" dirty="0">
              <a:solidFill>
                <a:srgbClr val="DDE8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2714" y="5384615"/>
            <a:ext cx="6803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566A6B"/>
                </a:solidFill>
                <a:latin typeface="Trajan Pro" panose="02020502050506020301" pitchFamily="18" charset="0"/>
              </a:rPr>
              <a:t>1 Corinthians 1:9</a:t>
            </a:r>
            <a:endParaRPr lang="en-US" sz="4400" dirty="0">
              <a:solidFill>
                <a:srgbClr val="566A6B"/>
              </a:solidFill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3301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28600" y="290286"/>
            <a:ext cx="8697685" cy="584925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ln>
                  <a:solidFill>
                    <a:schemeClr val="tx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We’ve Been Called To Fellowship</a:t>
            </a:r>
          </a:p>
          <a:p>
            <a:pPr algn="just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God is faithful, by whom you were called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2122714" y="6188745"/>
            <a:ext cx="7021285" cy="6319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600" dirty="0" smtClean="0">
                <a:solidFill>
                  <a:srgbClr val="DDE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Aiming For Growth</a:t>
            </a:r>
            <a:endParaRPr lang="en-US" sz="3600" spc="600" dirty="0">
              <a:solidFill>
                <a:srgbClr val="DDE8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2714" y="5370101"/>
            <a:ext cx="6803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566A6B"/>
                </a:solidFill>
                <a:latin typeface="Trajan Pro" panose="02020502050506020301" pitchFamily="18" charset="0"/>
              </a:rPr>
              <a:t>1 Corinthians 1:9</a:t>
            </a:r>
            <a:endParaRPr lang="en-US" sz="4400" dirty="0">
              <a:solidFill>
                <a:srgbClr val="566A6B"/>
              </a:solidFill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14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28600" y="290286"/>
            <a:ext cx="8697685" cy="584925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ln>
                  <a:solidFill>
                    <a:schemeClr val="tx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We’ve Been Called To Fellowship</a:t>
            </a:r>
          </a:p>
          <a:p>
            <a:pPr algn="just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God is faithful, by whom you were called into the fellowship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2122714" y="6188745"/>
            <a:ext cx="7021285" cy="6319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600" dirty="0" smtClean="0">
                <a:solidFill>
                  <a:srgbClr val="DDE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Aiming For Growth</a:t>
            </a:r>
            <a:endParaRPr lang="en-US" sz="3600" spc="600" dirty="0">
              <a:solidFill>
                <a:srgbClr val="DDE8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2714" y="5370101"/>
            <a:ext cx="6803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566A6B"/>
                </a:solidFill>
                <a:latin typeface="Trajan Pro" panose="02020502050506020301" pitchFamily="18" charset="0"/>
              </a:rPr>
              <a:t>1 Corinthians 1:9</a:t>
            </a:r>
            <a:endParaRPr lang="en-US" sz="4400" dirty="0">
              <a:solidFill>
                <a:srgbClr val="566A6B"/>
              </a:solidFill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70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28600" y="290286"/>
            <a:ext cx="8697685" cy="584925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ln>
                  <a:solidFill>
                    <a:schemeClr val="tx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We’ve Been Called To Fellowship</a:t>
            </a:r>
          </a:p>
          <a:p>
            <a:pPr algn="just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“God is faithful, by whom you were called into the fellowship of his Son, Jesus Christ our Lord.”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2122714" y="6188745"/>
            <a:ext cx="7021285" cy="6319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600" dirty="0" smtClean="0">
                <a:solidFill>
                  <a:srgbClr val="DDE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Aiming For Growth</a:t>
            </a:r>
            <a:endParaRPr lang="en-US" sz="3600" spc="600" dirty="0">
              <a:solidFill>
                <a:srgbClr val="DDE8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2714" y="5370101"/>
            <a:ext cx="6803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566A6B"/>
                </a:solidFill>
                <a:latin typeface="Trajan Pro" panose="02020502050506020301" pitchFamily="18" charset="0"/>
              </a:rPr>
              <a:t>1 Corinthians 1:9</a:t>
            </a:r>
            <a:endParaRPr lang="en-US" sz="4400" dirty="0">
              <a:solidFill>
                <a:srgbClr val="566A6B"/>
              </a:solidFill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90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28600" y="290286"/>
            <a:ext cx="8697685" cy="584925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ln>
                  <a:solidFill>
                    <a:schemeClr val="tx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The Gospel Brings Us Into:</a:t>
            </a:r>
          </a:p>
          <a:p>
            <a:pPr algn="just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Fellowship – 1 John 1:5-7</a:t>
            </a:r>
          </a:p>
          <a:p>
            <a:pPr algn="just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Communion – John 17:20-21</a:t>
            </a:r>
          </a:p>
          <a:p>
            <a:pPr algn="just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One Body – 1 Corinthians 12:12-13</a:t>
            </a:r>
          </a:p>
          <a:p>
            <a:pPr algn="just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Agreement – 1 Corinthians 1:10</a:t>
            </a:r>
          </a:p>
          <a:p>
            <a:pPr algn="just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Unity – Ephesians 4:1-6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2122714" y="6188745"/>
            <a:ext cx="7021285" cy="6319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600" dirty="0" smtClean="0">
                <a:solidFill>
                  <a:srgbClr val="DDE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Aiming For Growth</a:t>
            </a:r>
            <a:endParaRPr lang="en-US" sz="3600" spc="600" dirty="0">
              <a:solidFill>
                <a:srgbClr val="DDE8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6830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28600" y="290286"/>
            <a:ext cx="8697685" cy="584925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ln>
                  <a:solidFill>
                    <a:schemeClr val="tx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The Gospel Brings Us Into:</a:t>
            </a:r>
          </a:p>
          <a:p>
            <a:pPr algn="just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Family – 2 Corinthians 6:14-18</a:t>
            </a:r>
          </a:p>
          <a:p>
            <a:pPr algn="just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Community – Ephesians 2:13-19</a:t>
            </a:r>
          </a:p>
          <a:p>
            <a:pPr algn="just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Membership – Ephesians 3:6</a:t>
            </a:r>
          </a:p>
          <a:p>
            <a:pPr algn="just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Partnership – Philippians 1:3-5</a:t>
            </a:r>
          </a:p>
          <a:p>
            <a:pPr algn="just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Full Accord – Philippians 2:1-2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2122714" y="6188745"/>
            <a:ext cx="7021285" cy="6319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600" dirty="0" smtClean="0">
                <a:solidFill>
                  <a:srgbClr val="DDE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Aiming For Growth</a:t>
            </a:r>
            <a:endParaRPr lang="en-US" sz="3600" spc="600" dirty="0">
              <a:solidFill>
                <a:srgbClr val="DDE8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66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28600" y="290286"/>
            <a:ext cx="8697685" cy="584925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ln>
                  <a:solidFill>
                    <a:schemeClr val="tx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This Fellowship Is Not Theoretical </a:t>
            </a:r>
          </a:p>
          <a:p>
            <a:pPr algn="just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Philippians 2:3-4 – Interests of Others</a:t>
            </a:r>
          </a:p>
          <a:p>
            <a:pPr algn="just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2 Corinthians 13:11 – Comforting Others</a:t>
            </a:r>
          </a:p>
          <a:p>
            <a:pPr algn="just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1 Thessalonians 5:11-15 – Seeking Good</a:t>
            </a:r>
          </a:p>
          <a:p>
            <a:pPr algn="just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Hebrews 3:13-14 – Exhorting Others</a:t>
            </a:r>
          </a:p>
          <a:p>
            <a:pPr algn="just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Hebrews 10:24-25 – Stirring Up</a:t>
            </a:r>
          </a:p>
          <a:p>
            <a:pPr algn="just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2122714" y="6188745"/>
            <a:ext cx="7021285" cy="6319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600" dirty="0" smtClean="0">
                <a:solidFill>
                  <a:srgbClr val="DDE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Aiming For Growth</a:t>
            </a:r>
            <a:endParaRPr lang="en-US" sz="3600" spc="600" dirty="0">
              <a:solidFill>
                <a:srgbClr val="DDE8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1109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28600" y="290286"/>
            <a:ext cx="8697685" cy="584925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ln>
                  <a:solidFill>
                    <a:schemeClr val="tx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This Fellowship Is Not Theoretical </a:t>
            </a:r>
          </a:p>
          <a:p>
            <a:pPr algn="just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Hebrews 13:1-3 – Hospitality </a:t>
            </a:r>
          </a:p>
          <a:p>
            <a:pPr algn="just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James 5:16 – Confession and Prayers</a:t>
            </a:r>
          </a:p>
          <a:p>
            <a:pPr algn="just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1 Peter 3:8-9 – Unity With One Another </a:t>
            </a:r>
          </a:p>
          <a:p>
            <a:pPr algn="just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1 John 3:18 – Walk the Walk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2122714" y="6188745"/>
            <a:ext cx="7021285" cy="6319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600" dirty="0" smtClean="0">
                <a:solidFill>
                  <a:srgbClr val="DDE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Aiming For Growth</a:t>
            </a:r>
            <a:endParaRPr lang="en-US" sz="3600" spc="600" dirty="0">
              <a:solidFill>
                <a:srgbClr val="DDE8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32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6732</TotalTime>
  <Words>272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</vt:lpstr>
      <vt:lpstr>Aiming   For Growth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Aiming   For Growth</vt:lpstr>
    </vt:vector>
  </TitlesOfParts>
  <Company>RT Creative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Kent E Heaton</cp:lastModifiedBy>
  <cp:revision>52</cp:revision>
  <dcterms:created xsi:type="dcterms:W3CDTF">2014-03-26T14:03:34Z</dcterms:created>
  <dcterms:modified xsi:type="dcterms:W3CDTF">2018-01-30T14:24:37Z</dcterms:modified>
</cp:coreProperties>
</file>