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71" r:id="rId4"/>
    <p:sldId id="272" r:id="rId5"/>
    <p:sldId id="273" r:id="rId6"/>
    <p:sldId id="270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323"/>
    <a:srgbClr val="A2A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02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86586" y="2724727"/>
            <a:ext cx="1579900" cy="3298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A2A2A4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55697" y="1262303"/>
            <a:ext cx="5110789" cy="1409444"/>
          </a:xfrm>
        </p:spPr>
        <p:txBody>
          <a:bodyPr/>
          <a:lstStyle>
            <a:lvl1pPr>
              <a:defRPr>
                <a:solidFill>
                  <a:srgbClr val="A2A2A4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86586" y="2724727"/>
            <a:ext cx="1579900" cy="3298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A2A2A4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77758" y="153939"/>
            <a:ext cx="7620000" cy="3063394"/>
          </a:xfrm>
        </p:spPr>
        <p:txBody>
          <a:bodyPr anchor="ctr"/>
          <a:lstStyle>
            <a:lvl1pPr algn="ctr">
              <a:defRPr baseline="0">
                <a:solidFill>
                  <a:srgbClr val="A2A2A4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77758" y="153939"/>
            <a:ext cx="7620000" cy="3063394"/>
          </a:xfrm>
        </p:spPr>
        <p:txBody>
          <a:bodyPr anchor="ctr"/>
          <a:lstStyle>
            <a:lvl1pPr algn="ctr">
              <a:defRPr baseline="0">
                <a:solidFill>
                  <a:srgbClr val="A2A2A4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1881" y="3309697"/>
            <a:ext cx="2320361" cy="68503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A2A2A4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77758" y="153939"/>
            <a:ext cx="7620000" cy="3063394"/>
          </a:xfrm>
        </p:spPr>
        <p:txBody>
          <a:bodyPr anchor="ctr"/>
          <a:lstStyle>
            <a:lvl1pPr algn="ctr">
              <a:defRPr baseline="0">
                <a:solidFill>
                  <a:srgbClr val="A2A2A4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A2A2A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rgbClr val="A2A2A4"/>
                </a:solidFill>
              </a:defRPr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A2A2A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6383" y="131616"/>
            <a:ext cx="6130636" cy="1932709"/>
          </a:xfrm>
        </p:spPr>
        <p:txBody>
          <a:bodyPr>
            <a:normAutofit fontScale="90000"/>
          </a:bodyPr>
          <a:lstStyle/>
          <a:p>
            <a:r>
              <a:rPr lang="en-US" sz="8000" spc="300" dirty="0">
                <a:latin typeface="Agency FB" panose="020B0503020202020204" pitchFamily="34" charset="0"/>
              </a:rPr>
              <a:t>Understanding</a:t>
            </a:r>
            <a:br>
              <a:rPr lang="en-US" sz="8000" spc="300" dirty="0">
                <a:latin typeface="Agency FB" panose="020B0503020202020204" pitchFamily="34" charset="0"/>
              </a:rPr>
            </a:br>
            <a:r>
              <a:rPr lang="en-US" sz="8000" spc="300" dirty="0">
                <a:latin typeface="Agency FB" panose="020B0503020202020204" pitchFamily="34" charset="0"/>
              </a:rPr>
              <a:t>Shepherds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16383" y="2214995"/>
            <a:ext cx="6130636" cy="713509"/>
          </a:xfrm>
        </p:spPr>
        <p:txBody>
          <a:bodyPr>
            <a:normAutofit fontScale="85000" lnSpcReduction="20000"/>
          </a:bodyPr>
          <a:lstStyle/>
          <a:p>
            <a:r>
              <a:rPr lang="en-US" sz="6000" b="1" spc="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THEIR HOME</a:t>
            </a:r>
            <a:endParaRPr lang="en-US" sz="6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3165768"/>
            <a:ext cx="7615877" cy="1149926"/>
          </a:xfrm>
        </p:spPr>
        <p:txBody>
          <a:bodyPr>
            <a:normAutofit/>
          </a:bodyPr>
          <a:lstStyle/>
          <a:p>
            <a:r>
              <a:rPr lang="en-US" sz="5400" spc="600" dirty="0">
                <a:solidFill>
                  <a:srgbClr val="FFC000"/>
                </a:solidFill>
                <a:latin typeface="Agency FB" panose="020B0503020202020204" pitchFamily="34" charset="0"/>
              </a:rPr>
              <a:t>TERMS VS. CONCEPTS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153939"/>
            <a:ext cx="8851516" cy="3063394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Timothy 6:4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 Timothy 2:14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3165768"/>
            <a:ext cx="7615877" cy="1149926"/>
          </a:xfrm>
        </p:spPr>
        <p:txBody>
          <a:bodyPr>
            <a:normAutofit/>
          </a:bodyPr>
          <a:lstStyle/>
          <a:p>
            <a:r>
              <a:rPr lang="en-US" sz="6000" spc="600" dirty="0">
                <a:solidFill>
                  <a:srgbClr val="FFC000"/>
                </a:solidFill>
                <a:latin typeface="Agency FB" panose="020B0503020202020204" pitchFamily="34" charset="0"/>
              </a:rPr>
              <a:t>“C H I L D R E N”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153939"/>
            <a:ext cx="8851516" cy="3063394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Timothy 3:4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Titus 1:6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Timothy 5:3-4</a:t>
            </a:r>
          </a:p>
        </p:txBody>
      </p:sp>
    </p:spTree>
    <p:extLst>
      <p:ext uri="{BB962C8B-B14F-4D97-AF65-F5344CB8AC3E}">
        <p14:creationId xmlns:p14="http://schemas.microsoft.com/office/powerpoint/2010/main" val="3200190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3165768"/>
            <a:ext cx="7615877" cy="1149926"/>
          </a:xfrm>
        </p:spPr>
        <p:txBody>
          <a:bodyPr>
            <a:normAutofit/>
          </a:bodyPr>
          <a:lstStyle/>
          <a:p>
            <a:r>
              <a:rPr lang="en-US" sz="6000" spc="600" dirty="0">
                <a:solidFill>
                  <a:srgbClr val="FFC000"/>
                </a:solidFill>
                <a:latin typeface="Agency FB" panose="020B0503020202020204" pitchFamily="34" charset="0"/>
              </a:rPr>
              <a:t>“FAITHFUL CHILDREN”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153939"/>
            <a:ext cx="8851516" cy="3063394"/>
          </a:xfrm>
        </p:spPr>
        <p:txBody>
          <a:bodyPr>
            <a:normAutofit lnSpcReduction="10000"/>
          </a:bodyPr>
          <a:lstStyle/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Titus 1:6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Timothy 3:4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Timothy 3:12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Timothy 3:5</a:t>
            </a:r>
          </a:p>
        </p:txBody>
      </p:sp>
    </p:spTree>
    <p:extLst>
      <p:ext uri="{BB962C8B-B14F-4D97-AF65-F5344CB8AC3E}">
        <p14:creationId xmlns:p14="http://schemas.microsoft.com/office/powerpoint/2010/main" val="74537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3165768"/>
            <a:ext cx="7615877" cy="1149926"/>
          </a:xfrm>
        </p:spPr>
        <p:txBody>
          <a:bodyPr>
            <a:normAutofit fontScale="90000"/>
          </a:bodyPr>
          <a:lstStyle/>
          <a:p>
            <a:r>
              <a:rPr lang="en-US" sz="6000" spc="600" dirty="0">
                <a:solidFill>
                  <a:srgbClr val="FFC000"/>
                </a:solidFill>
                <a:latin typeface="Agency FB" panose="020B0503020202020204" pitchFamily="34" charset="0"/>
              </a:rPr>
              <a:t>“HUSBAND OF ONE WIFE”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153939"/>
            <a:ext cx="8851516" cy="3063394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Timothy 3:2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Titus 1:6</a:t>
            </a:r>
          </a:p>
        </p:txBody>
      </p:sp>
    </p:spTree>
    <p:extLst>
      <p:ext uri="{BB962C8B-B14F-4D97-AF65-F5344CB8AC3E}">
        <p14:creationId xmlns:p14="http://schemas.microsoft.com/office/powerpoint/2010/main" val="194652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6383" y="131616"/>
            <a:ext cx="6130636" cy="1932709"/>
          </a:xfrm>
        </p:spPr>
        <p:txBody>
          <a:bodyPr>
            <a:normAutofit fontScale="90000"/>
          </a:bodyPr>
          <a:lstStyle/>
          <a:p>
            <a:r>
              <a:rPr lang="en-US" sz="8000" spc="300" dirty="0">
                <a:latin typeface="Agency FB" panose="020B0503020202020204" pitchFamily="34" charset="0"/>
              </a:rPr>
              <a:t>Understanding</a:t>
            </a:r>
            <a:br>
              <a:rPr lang="en-US" sz="8000" spc="300" dirty="0">
                <a:latin typeface="Agency FB" panose="020B0503020202020204" pitchFamily="34" charset="0"/>
              </a:rPr>
            </a:br>
            <a:r>
              <a:rPr lang="en-US" sz="8000" spc="300" dirty="0">
                <a:latin typeface="Agency FB" panose="020B0503020202020204" pitchFamily="34" charset="0"/>
              </a:rPr>
              <a:t>Shepherds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16383" y="2214995"/>
            <a:ext cx="6130636" cy="713509"/>
          </a:xfrm>
        </p:spPr>
        <p:txBody>
          <a:bodyPr>
            <a:normAutofit fontScale="85000" lnSpcReduction="20000"/>
          </a:bodyPr>
          <a:lstStyle/>
          <a:p>
            <a:r>
              <a:rPr lang="en-US" sz="6000" b="1" spc="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THEIR HOME</a:t>
            </a:r>
            <a:endParaRPr lang="en-US" sz="6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56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264</TotalTime>
  <Words>64</Words>
  <Application>Microsoft Office PowerPoint</Application>
  <PresentationFormat>On-screen Show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Agency FB</vt:lpstr>
      <vt:lpstr>Arial</vt:lpstr>
      <vt:lpstr>Trebuchet MS</vt:lpstr>
      <vt:lpstr>Default</vt:lpstr>
      <vt:lpstr>Understanding Shepherds</vt:lpstr>
      <vt:lpstr>TERMS VS. CONCEPTS</vt:lpstr>
      <vt:lpstr>“C H I L D R E N”</vt:lpstr>
      <vt:lpstr>“FAITHFUL CHILDREN”</vt:lpstr>
      <vt:lpstr>“HUSBAND OF ONE WIFE”</vt:lpstr>
      <vt:lpstr>Understanding Shepherds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30</cp:revision>
  <dcterms:created xsi:type="dcterms:W3CDTF">2014-03-26T14:03:34Z</dcterms:created>
  <dcterms:modified xsi:type="dcterms:W3CDTF">2020-10-14T20:16:18Z</dcterms:modified>
</cp:coreProperties>
</file>