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3" r:id="rId4"/>
    <p:sldId id="264" r:id="rId5"/>
    <p:sldId id="265" r:id="rId6"/>
    <p:sldId id="266" r:id="rId7"/>
    <p:sldId id="262" r:id="rId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2323"/>
    <a:srgbClr val="A2A2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87" autoAdjust="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102" y="33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586586" y="2724727"/>
            <a:ext cx="1579900" cy="329867"/>
          </a:xfrm>
        </p:spPr>
        <p:txBody>
          <a:bodyPr>
            <a:normAutofit/>
          </a:bodyPr>
          <a:lstStyle>
            <a:lvl1pPr>
              <a:defRPr sz="1400">
                <a:solidFill>
                  <a:srgbClr val="A2A2A4"/>
                </a:solidFill>
              </a:defRPr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55697" y="1262303"/>
            <a:ext cx="5110789" cy="1409444"/>
          </a:xfrm>
        </p:spPr>
        <p:txBody>
          <a:bodyPr/>
          <a:lstStyle>
            <a:lvl1pPr>
              <a:defRPr>
                <a:solidFill>
                  <a:srgbClr val="A2A2A4"/>
                </a:solidFill>
              </a:defRPr>
            </a:lvl1pPr>
          </a:lstStyle>
          <a:p>
            <a:r>
              <a:rPr lang="en-US" dirty="0"/>
              <a:t>Add Your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586586" y="2724727"/>
            <a:ext cx="1579900" cy="329867"/>
          </a:xfrm>
        </p:spPr>
        <p:txBody>
          <a:bodyPr>
            <a:normAutofit/>
          </a:bodyPr>
          <a:lstStyle>
            <a:lvl1pPr>
              <a:defRPr sz="1400">
                <a:solidFill>
                  <a:srgbClr val="A2A2A4"/>
                </a:solidFill>
              </a:defRPr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377758" y="153939"/>
            <a:ext cx="7620000" cy="3063394"/>
          </a:xfrm>
        </p:spPr>
        <p:txBody>
          <a:bodyPr anchor="ctr"/>
          <a:lstStyle>
            <a:lvl1pPr algn="ctr">
              <a:defRPr baseline="0">
                <a:solidFill>
                  <a:srgbClr val="A2A2A4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377758" y="153939"/>
            <a:ext cx="7620000" cy="3063394"/>
          </a:xfrm>
        </p:spPr>
        <p:txBody>
          <a:bodyPr anchor="ctr"/>
          <a:lstStyle>
            <a:lvl1pPr algn="ctr">
              <a:defRPr baseline="0">
                <a:solidFill>
                  <a:srgbClr val="A2A2A4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81881" y="3309697"/>
            <a:ext cx="2320361" cy="68503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A2A2A4"/>
                </a:solidFill>
              </a:defRPr>
            </a:lvl1pPr>
          </a:lstStyle>
          <a:p>
            <a:r>
              <a:rPr lang="en-US" dirty="0"/>
              <a:t>Add Your Title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377758" y="153939"/>
            <a:ext cx="7620000" cy="3063394"/>
          </a:xfrm>
        </p:spPr>
        <p:txBody>
          <a:bodyPr anchor="ctr"/>
          <a:lstStyle>
            <a:lvl1pPr algn="ctr">
              <a:defRPr baseline="0">
                <a:solidFill>
                  <a:srgbClr val="A2A2A4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6" y="421372"/>
            <a:ext cx="8160063" cy="3365110"/>
          </a:xfrm>
        </p:spPr>
        <p:txBody>
          <a:bodyPr anchor="ctr"/>
          <a:lstStyle>
            <a:lvl1pPr marL="0" indent="0">
              <a:buFont typeface="Arial"/>
              <a:buNone/>
              <a:defRPr>
                <a:solidFill>
                  <a:srgbClr val="A2A2A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4021138"/>
            <a:ext cx="8159750" cy="742690"/>
          </a:xfrm>
        </p:spPr>
        <p:txBody>
          <a:bodyPr>
            <a:normAutofit/>
          </a:bodyPr>
          <a:lstStyle>
            <a:lvl1pPr>
              <a:defRPr sz="1400" baseline="0">
                <a:solidFill>
                  <a:srgbClr val="A2A2A4"/>
                </a:solidFill>
              </a:defRPr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6" y="421372"/>
            <a:ext cx="8160063" cy="4354160"/>
          </a:xfrm>
        </p:spPr>
        <p:txBody>
          <a:bodyPr anchor="ctr"/>
          <a:lstStyle>
            <a:lvl1pPr marL="0" indent="0">
              <a:buFont typeface="Arial"/>
              <a:buNone/>
              <a:defRPr>
                <a:solidFill>
                  <a:srgbClr val="A2A2A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16383" y="131616"/>
            <a:ext cx="6130636" cy="1932709"/>
          </a:xfrm>
        </p:spPr>
        <p:txBody>
          <a:bodyPr>
            <a:normAutofit fontScale="90000"/>
          </a:bodyPr>
          <a:lstStyle/>
          <a:p>
            <a:r>
              <a:rPr lang="en-US" sz="8000" spc="300" dirty="0">
                <a:latin typeface="Agency FB" panose="020B0503020202020204" pitchFamily="34" charset="0"/>
              </a:rPr>
              <a:t>Understanding</a:t>
            </a:r>
            <a:br>
              <a:rPr lang="en-US" sz="8000" spc="300" dirty="0">
                <a:latin typeface="Agency FB" panose="020B0503020202020204" pitchFamily="34" charset="0"/>
              </a:rPr>
            </a:br>
            <a:r>
              <a:rPr lang="en-US" sz="8000" spc="300" dirty="0">
                <a:latin typeface="Agency FB" panose="020B0503020202020204" pitchFamily="34" charset="0"/>
              </a:rPr>
              <a:t>Shepherds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916383" y="2214995"/>
            <a:ext cx="6130636" cy="713509"/>
          </a:xfrm>
        </p:spPr>
        <p:txBody>
          <a:bodyPr>
            <a:normAutofit fontScale="55000" lnSpcReduction="20000"/>
          </a:bodyPr>
          <a:lstStyle/>
          <a:p>
            <a:r>
              <a:rPr lang="en-US" sz="6000" b="1" spc="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AS MEMBERS OF THE FLOCK</a:t>
            </a:r>
            <a:endParaRPr lang="en-US" sz="600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81881" y="2992586"/>
            <a:ext cx="7615877" cy="1149926"/>
          </a:xfrm>
        </p:spPr>
        <p:txBody>
          <a:bodyPr>
            <a:normAutofit fontScale="90000"/>
          </a:bodyPr>
          <a:lstStyle/>
          <a:p>
            <a:r>
              <a:rPr lang="en-US" sz="4400" spc="300" dirty="0">
                <a:solidFill>
                  <a:srgbClr val="FFC000"/>
                </a:solidFill>
                <a:latin typeface="Agency FB" panose="020B0503020202020204" pitchFamily="34" charset="0"/>
              </a:rPr>
              <a:t>If They Are Shepherds That Implies We Are Sheep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46242" y="153939"/>
            <a:ext cx="8851516" cy="3063394"/>
          </a:xfrm>
        </p:spPr>
        <p:txBody>
          <a:bodyPr>
            <a:normAutofit/>
          </a:bodyPr>
          <a:lstStyle/>
          <a:p>
            <a:r>
              <a:rPr lang="en-US" sz="4400" spc="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1 Peter 5:1-4</a:t>
            </a:r>
          </a:p>
          <a:p>
            <a:r>
              <a:rPr lang="en-US" sz="4400" spc="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Membership Is About Being Under Oversight</a:t>
            </a:r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81881" y="2992586"/>
            <a:ext cx="7615877" cy="1149926"/>
          </a:xfrm>
        </p:spPr>
        <p:txBody>
          <a:bodyPr>
            <a:normAutofit fontScale="90000"/>
          </a:bodyPr>
          <a:lstStyle/>
          <a:p>
            <a:r>
              <a:rPr lang="en-US" sz="4400" spc="300" dirty="0">
                <a:solidFill>
                  <a:srgbClr val="FFC000"/>
                </a:solidFill>
                <a:latin typeface="Agency FB" panose="020B0503020202020204" pitchFamily="34" charset="0"/>
              </a:rPr>
              <a:t>Sheep Need To Know the Shepherds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46242" y="153939"/>
            <a:ext cx="8851516" cy="3063394"/>
          </a:xfrm>
        </p:spPr>
        <p:txBody>
          <a:bodyPr>
            <a:normAutofit/>
          </a:bodyPr>
          <a:lstStyle/>
          <a:p>
            <a:r>
              <a:rPr lang="en-US" sz="4400" spc="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1 Thessalonians 5:12-13</a:t>
            </a:r>
          </a:p>
          <a:p>
            <a:r>
              <a:rPr lang="en-US" sz="4400" spc="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“Be at peace among yourselves.”</a:t>
            </a:r>
          </a:p>
        </p:txBody>
      </p:sp>
    </p:spTree>
    <p:extLst>
      <p:ext uri="{BB962C8B-B14F-4D97-AF65-F5344CB8AC3E}">
        <p14:creationId xmlns:p14="http://schemas.microsoft.com/office/powerpoint/2010/main" val="29262522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81881" y="2992586"/>
            <a:ext cx="7615877" cy="1149926"/>
          </a:xfrm>
        </p:spPr>
        <p:txBody>
          <a:bodyPr>
            <a:normAutofit fontScale="90000"/>
          </a:bodyPr>
          <a:lstStyle/>
          <a:p>
            <a:r>
              <a:rPr lang="en-US" sz="4400" spc="300" dirty="0">
                <a:solidFill>
                  <a:srgbClr val="FFC000"/>
                </a:solidFill>
                <a:latin typeface="Agency FB" panose="020B0503020202020204" pitchFamily="34" charset="0"/>
              </a:rPr>
              <a:t>Sheep Need To Respect the Shepherds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46242" y="153939"/>
            <a:ext cx="8851516" cy="3063394"/>
          </a:xfrm>
        </p:spPr>
        <p:txBody>
          <a:bodyPr>
            <a:normAutofit/>
          </a:bodyPr>
          <a:lstStyle/>
          <a:p>
            <a:r>
              <a:rPr lang="en-US" sz="4400" spc="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1 Thessalonians 5:12</a:t>
            </a:r>
          </a:p>
          <a:p>
            <a:r>
              <a:rPr lang="en-US" sz="4400" spc="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1 Timothy 5:1</a:t>
            </a:r>
          </a:p>
          <a:p>
            <a:r>
              <a:rPr lang="en-US" sz="4400" spc="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Hebrews 13:7</a:t>
            </a:r>
          </a:p>
        </p:txBody>
      </p:sp>
    </p:spTree>
    <p:extLst>
      <p:ext uri="{BB962C8B-B14F-4D97-AF65-F5344CB8AC3E}">
        <p14:creationId xmlns:p14="http://schemas.microsoft.com/office/powerpoint/2010/main" val="16709970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81881" y="2992586"/>
            <a:ext cx="7615877" cy="1149926"/>
          </a:xfrm>
        </p:spPr>
        <p:txBody>
          <a:bodyPr>
            <a:normAutofit fontScale="90000"/>
          </a:bodyPr>
          <a:lstStyle/>
          <a:p>
            <a:r>
              <a:rPr lang="en-US" sz="4400" spc="300" dirty="0">
                <a:solidFill>
                  <a:srgbClr val="FFC000"/>
                </a:solidFill>
                <a:latin typeface="Agency FB" panose="020B0503020202020204" pitchFamily="34" charset="0"/>
              </a:rPr>
              <a:t>Sheep Need To Listen To the Shepherds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46242" y="153939"/>
            <a:ext cx="8851516" cy="3063394"/>
          </a:xfrm>
        </p:spPr>
        <p:txBody>
          <a:bodyPr>
            <a:normAutofit/>
          </a:bodyPr>
          <a:lstStyle/>
          <a:p>
            <a:r>
              <a:rPr lang="en-US" sz="4400" spc="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Hebrews 13:17</a:t>
            </a:r>
          </a:p>
          <a:p>
            <a:r>
              <a:rPr lang="en-US" sz="4400" spc="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1 Timothy 5:17</a:t>
            </a:r>
          </a:p>
          <a:p>
            <a:r>
              <a:rPr lang="en-US" sz="4400" spc="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John 10:1-6</a:t>
            </a:r>
          </a:p>
        </p:txBody>
      </p:sp>
    </p:spTree>
    <p:extLst>
      <p:ext uri="{BB962C8B-B14F-4D97-AF65-F5344CB8AC3E}">
        <p14:creationId xmlns:p14="http://schemas.microsoft.com/office/powerpoint/2010/main" val="2572175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81881" y="2992586"/>
            <a:ext cx="7615877" cy="1149926"/>
          </a:xfrm>
        </p:spPr>
        <p:txBody>
          <a:bodyPr>
            <a:normAutofit fontScale="90000"/>
          </a:bodyPr>
          <a:lstStyle/>
          <a:p>
            <a:r>
              <a:rPr lang="en-US" sz="4400" spc="300" dirty="0">
                <a:solidFill>
                  <a:srgbClr val="FFC000"/>
                </a:solidFill>
                <a:latin typeface="Agency FB" panose="020B0503020202020204" pitchFamily="34" charset="0"/>
              </a:rPr>
              <a:t>Sheep Need To Allow Shepherds To Lead Spiritually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46242" y="153939"/>
            <a:ext cx="8851516" cy="3063394"/>
          </a:xfrm>
        </p:spPr>
        <p:txBody>
          <a:bodyPr>
            <a:normAutofit/>
          </a:bodyPr>
          <a:lstStyle/>
          <a:p>
            <a:r>
              <a:rPr lang="en-US" sz="4400" spc="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James 5:13-16</a:t>
            </a:r>
          </a:p>
          <a:p>
            <a:r>
              <a:rPr lang="en-US" sz="4400" spc="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Call the Elders</a:t>
            </a:r>
          </a:p>
          <a:p>
            <a:r>
              <a:rPr lang="en-US" sz="4400" spc="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YOU Call</a:t>
            </a:r>
          </a:p>
        </p:txBody>
      </p:sp>
    </p:spTree>
    <p:extLst>
      <p:ext uri="{BB962C8B-B14F-4D97-AF65-F5344CB8AC3E}">
        <p14:creationId xmlns:p14="http://schemas.microsoft.com/office/powerpoint/2010/main" val="7921449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16383" y="131616"/>
            <a:ext cx="6130636" cy="1932709"/>
          </a:xfrm>
        </p:spPr>
        <p:txBody>
          <a:bodyPr>
            <a:normAutofit fontScale="90000"/>
          </a:bodyPr>
          <a:lstStyle/>
          <a:p>
            <a:r>
              <a:rPr lang="en-US" sz="8000" spc="300" dirty="0">
                <a:latin typeface="Agency FB" panose="020B0503020202020204" pitchFamily="34" charset="0"/>
              </a:rPr>
              <a:t>Understanding</a:t>
            </a:r>
            <a:br>
              <a:rPr lang="en-US" sz="8000" spc="300" dirty="0">
                <a:latin typeface="Agency FB" panose="020B0503020202020204" pitchFamily="34" charset="0"/>
              </a:rPr>
            </a:br>
            <a:r>
              <a:rPr lang="en-US" sz="8000" spc="300" dirty="0">
                <a:latin typeface="Agency FB" panose="020B0503020202020204" pitchFamily="34" charset="0"/>
              </a:rPr>
              <a:t>Shepherds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916383" y="2214995"/>
            <a:ext cx="6130636" cy="713509"/>
          </a:xfrm>
        </p:spPr>
        <p:txBody>
          <a:bodyPr>
            <a:normAutofit fontScale="55000" lnSpcReduction="20000"/>
          </a:bodyPr>
          <a:lstStyle/>
          <a:p>
            <a:r>
              <a:rPr lang="en-US" sz="6000" b="1" spc="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AS MEMBERS OF THE FLOCK</a:t>
            </a:r>
            <a:endParaRPr lang="en-US" sz="600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20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247</TotalTime>
  <Words>93</Words>
  <Application>Microsoft Office PowerPoint</Application>
  <PresentationFormat>On-screen Show (16:9)</PresentationFormat>
  <Paragraphs>22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Agency FB</vt:lpstr>
      <vt:lpstr>Arial</vt:lpstr>
      <vt:lpstr>Trebuchet MS</vt:lpstr>
      <vt:lpstr>Default</vt:lpstr>
      <vt:lpstr>Understanding Shepherds</vt:lpstr>
      <vt:lpstr>If They Are Shepherds That Implies We Are Sheep</vt:lpstr>
      <vt:lpstr>Sheep Need To Know the Shepherds</vt:lpstr>
      <vt:lpstr>Sheep Need To Respect the Shepherds</vt:lpstr>
      <vt:lpstr>Sheep Need To Listen To the Shepherds</vt:lpstr>
      <vt:lpstr>Sheep Need To Allow Shepherds To Lead Spiritually</vt:lpstr>
      <vt:lpstr>Understanding Shepherds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EVERRITT Heaton</cp:lastModifiedBy>
  <cp:revision>31</cp:revision>
  <dcterms:created xsi:type="dcterms:W3CDTF">2014-03-26T14:03:34Z</dcterms:created>
  <dcterms:modified xsi:type="dcterms:W3CDTF">2020-11-02T15:06:22Z</dcterms:modified>
</cp:coreProperties>
</file>