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7" r:id="rId8"/>
  </p:sldIdLst>
  <p:sldSz cx="9144000" cy="5143500" type="screen16x9"/>
  <p:notesSz cx="6858000" cy="9144000"/>
  <p:embeddedFontLst>
    <p:embeddedFont>
      <p:font typeface="Ink Free" panose="03080402000500000000" pitchFamily="66" charset="0"/>
      <p:regular r:id="rId9"/>
    </p:embeddedFont>
    <p:embeddedFont>
      <p:font typeface="Trebuchet MS" panose="020B0603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5D0"/>
    <a:srgbClr val="EEE2C9"/>
    <a:srgbClr val="384050"/>
    <a:srgbClr val="EAEDF0"/>
    <a:srgbClr val="EBEBEB"/>
    <a:srgbClr val="2D8537"/>
    <a:srgbClr val="71757D"/>
    <a:srgbClr val="DAAE88"/>
    <a:srgbClr val="C5B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94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86980" y="3319813"/>
            <a:ext cx="3592897" cy="482298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86980" y="3319813"/>
            <a:ext cx="3592897" cy="482298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46570" y="2250721"/>
            <a:ext cx="7933307" cy="96459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0" y="426029"/>
            <a:ext cx="8205907" cy="294201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34508" y="4043259"/>
            <a:ext cx="4292184" cy="53052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74230" y="426029"/>
            <a:ext cx="8205907" cy="294201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0" y="361723"/>
            <a:ext cx="8222669" cy="351273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189" y="4131610"/>
            <a:ext cx="8222670" cy="65515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1" y="361724"/>
            <a:ext cx="8222669" cy="442909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622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latin typeface="Ink Free" panose="03080402000500000000" pitchFamily="66" charset="0"/>
              </a:rPr>
              <a:t>Mark 5:21-24 – </a:t>
            </a:r>
            <a:r>
              <a:rPr lang="en-US" sz="2800" dirty="0">
                <a:latin typeface="Ink Free" panose="03080402000500000000" pitchFamily="66" charset="0"/>
              </a:rPr>
              <a:t>The Beginning of the Story</a:t>
            </a:r>
          </a:p>
          <a:p>
            <a:pPr algn="l"/>
            <a:r>
              <a:rPr lang="en-US" sz="3600" dirty="0">
                <a:latin typeface="Ink Free" panose="03080402000500000000" pitchFamily="66" charset="0"/>
              </a:rPr>
              <a:t>Mark 5:25-34 – </a:t>
            </a:r>
            <a:r>
              <a:rPr lang="en-US" sz="2800" dirty="0">
                <a:latin typeface="Ink Free" panose="03080402000500000000" pitchFamily="66" charset="0"/>
              </a:rPr>
              <a:t>The Story Interrupted</a:t>
            </a:r>
          </a:p>
          <a:p>
            <a:pPr algn="l"/>
            <a:r>
              <a:rPr lang="en-US" sz="3600" dirty="0">
                <a:latin typeface="Ink Free" panose="03080402000500000000" pitchFamily="66" charset="0"/>
              </a:rPr>
              <a:t>Mark 5:35-43 – </a:t>
            </a:r>
            <a:r>
              <a:rPr lang="en-US" sz="2800" dirty="0">
                <a:latin typeface="Ink Free" panose="03080402000500000000" pitchFamily="66" charset="0"/>
              </a:rPr>
              <a:t>The Story Continues</a:t>
            </a:r>
            <a:endParaRPr lang="en-US" sz="3600" dirty="0">
              <a:latin typeface="Ink Free" panose="03080402000500000000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6189" y="3874454"/>
            <a:ext cx="8222670" cy="1182455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latin typeface="Ink Free" panose="03080402000500000000" pitchFamily="66" charset="0"/>
              </a:rPr>
              <a:t>A Man of Authority &amp; A Woman </a:t>
            </a:r>
          </a:p>
          <a:p>
            <a:r>
              <a:rPr lang="en-US" sz="4000" b="1" dirty="0">
                <a:latin typeface="Ink Free" panose="03080402000500000000" pitchFamily="66" charset="0"/>
              </a:rPr>
              <a:t>of Poverty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Ink Free" panose="03080402000500000000" pitchFamily="66" charset="0"/>
              </a:rPr>
              <a:t>A Faith That Believes </a:t>
            </a:r>
          </a:p>
          <a:p>
            <a:r>
              <a:rPr lang="en-US" sz="4400" dirty="0">
                <a:latin typeface="Ink Free" panose="03080402000500000000" pitchFamily="66" charset="0"/>
              </a:rPr>
              <a:t>Mark 11:22-23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dirty="0">
                <a:latin typeface="Ink Free" panose="03080402000500000000" pitchFamily="66" charset="0"/>
              </a:rPr>
              <a:t>A Faith That Believes </a:t>
            </a:r>
          </a:p>
          <a:p>
            <a:r>
              <a:rPr lang="en-US" sz="4400" b="1" dirty="0">
                <a:latin typeface="Ink Free" panose="03080402000500000000" pitchFamily="66" charset="0"/>
              </a:rPr>
              <a:t>A Faith That Presses</a:t>
            </a:r>
          </a:p>
          <a:p>
            <a:r>
              <a:rPr lang="en-US" sz="4400" dirty="0">
                <a:latin typeface="Ink Free" panose="03080402000500000000" pitchFamily="66" charset="0"/>
              </a:rPr>
              <a:t>Philippians 3:12-14</a:t>
            </a:r>
          </a:p>
          <a:p>
            <a:r>
              <a:rPr lang="en-US" sz="4400" dirty="0">
                <a:latin typeface="Ink Free" panose="03080402000500000000" pitchFamily="66" charset="0"/>
              </a:rPr>
              <a:t>Philippians 4:11-13</a:t>
            </a:r>
          </a:p>
        </p:txBody>
      </p:sp>
    </p:spTree>
    <p:extLst>
      <p:ext uri="{BB962C8B-B14F-4D97-AF65-F5344CB8AC3E}">
        <p14:creationId xmlns:p14="http://schemas.microsoft.com/office/powerpoint/2010/main" val="1297217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700" dirty="0">
                <a:latin typeface="Ink Free" panose="03080402000500000000" pitchFamily="66" charset="0"/>
              </a:rPr>
              <a:t>A Faith That Believes </a:t>
            </a:r>
          </a:p>
          <a:p>
            <a:pPr algn="l"/>
            <a:r>
              <a:rPr lang="en-US" sz="2700" dirty="0">
                <a:latin typeface="Ink Free" panose="03080402000500000000" pitchFamily="66" charset="0"/>
              </a:rPr>
              <a:t>A Faith That Presses</a:t>
            </a:r>
          </a:p>
          <a:p>
            <a:r>
              <a:rPr lang="en-US" sz="4400" b="1" dirty="0">
                <a:latin typeface="Ink Free" panose="03080402000500000000" pitchFamily="66" charset="0"/>
              </a:rPr>
              <a:t>A Faith That Confesses</a:t>
            </a:r>
          </a:p>
          <a:p>
            <a:r>
              <a:rPr lang="en-US" sz="4400" dirty="0">
                <a:latin typeface="Ink Free" panose="03080402000500000000" pitchFamily="66" charset="0"/>
              </a:rPr>
              <a:t>1 John 4:15</a:t>
            </a:r>
          </a:p>
          <a:p>
            <a:endParaRPr lang="en-US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80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30" y="180109"/>
            <a:ext cx="8205907" cy="341514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3500" dirty="0">
                <a:latin typeface="Ink Free" panose="03080402000500000000" pitchFamily="66" charset="0"/>
              </a:rPr>
              <a:t>A Faith That Believes </a:t>
            </a:r>
          </a:p>
          <a:p>
            <a:pPr algn="l"/>
            <a:r>
              <a:rPr lang="en-US" sz="3500" dirty="0">
                <a:latin typeface="Ink Free" panose="03080402000500000000" pitchFamily="66" charset="0"/>
              </a:rPr>
              <a:t>A Faith That Presses</a:t>
            </a:r>
          </a:p>
          <a:p>
            <a:pPr algn="l"/>
            <a:r>
              <a:rPr lang="en-US" sz="3500" dirty="0">
                <a:latin typeface="Ink Free" panose="03080402000500000000" pitchFamily="66" charset="0"/>
              </a:rPr>
              <a:t>A Faith That Confesses</a:t>
            </a:r>
          </a:p>
          <a:p>
            <a:r>
              <a:rPr lang="en-US" sz="5700" b="1" dirty="0">
                <a:latin typeface="Ink Free" panose="03080402000500000000" pitchFamily="66" charset="0"/>
              </a:rPr>
              <a:t>A Faith That Heals</a:t>
            </a:r>
          </a:p>
          <a:p>
            <a:r>
              <a:rPr lang="en-US" sz="5700" dirty="0">
                <a:latin typeface="Ink Free" panose="03080402000500000000" pitchFamily="66" charset="0"/>
              </a:rPr>
              <a:t>2 Corinthians 12:7-10</a:t>
            </a:r>
          </a:p>
          <a:p>
            <a:r>
              <a:rPr lang="en-US" sz="5700" dirty="0">
                <a:latin typeface="Ink Free" panose="03080402000500000000" pitchFamily="66" charset="0"/>
              </a:rPr>
              <a:t>2 Corinthians 4:7-11</a:t>
            </a:r>
            <a:endParaRPr lang="en-US" sz="48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17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60001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2898</TotalTime>
  <Words>84</Words>
  <Application>Microsoft Office PowerPoint</Application>
  <PresentationFormat>On-screen Show (16:9)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Ink Free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54</cp:revision>
  <dcterms:created xsi:type="dcterms:W3CDTF">2014-03-26T14:03:34Z</dcterms:created>
  <dcterms:modified xsi:type="dcterms:W3CDTF">2020-11-16T16:12:59Z</dcterms:modified>
</cp:coreProperties>
</file>