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1" r:id="rId3"/>
    <p:sldId id="264" r:id="rId4"/>
    <p:sldId id="265" r:id="rId5"/>
    <p:sldId id="266" r:id="rId6"/>
    <p:sldId id="267" r:id="rId7"/>
    <p:sldId id="257" r:id="rId8"/>
    <p:sldId id="268" r:id="rId9"/>
    <p:sldId id="269" r:id="rId10"/>
    <p:sldId id="270" r:id="rId11"/>
    <p:sldId id="271" r:id="rId12"/>
    <p:sldId id="263" r:id="rId13"/>
    <p:sldId id="272" r:id="rId14"/>
    <p:sldId id="273" r:id="rId15"/>
    <p:sldId id="274" r:id="rId16"/>
    <p:sldId id="275" r:id="rId17"/>
  </p:sldIdLst>
  <p:sldSz cx="9144000" cy="5143500" type="screen16x9"/>
  <p:notesSz cx="6858000" cy="9144000"/>
  <p:embeddedFontLst>
    <p:embeddedFont>
      <p:font typeface="Biome Light" panose="020B0303030204020804" pitchFamily="34" charset="0"/>
      <p:regular r:id="rId18"/>
    </p:embeddedFont>
    <p:embeddedFont>
      <p:font typeface="Trebuchet MS" panose="020B060302020202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A7A"/>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92" d="100"/>
          <a:sy n="92" d="100"/>
        </p:scale>
        <p:origin x="102" y="3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409340" y="3545799"/>
            <a:ext cx="7285919" cy="301831"/>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09340" y="3545799"/>
            <a:ext cx="7285919" cy="301831"/>
          </a:xfrm>
        </p:spPr>
        <p:txBody>
          <a:bodyPr>
            <a:normAutofit/>
          </a:bodyPr>
          <a:lstStyle>
            <a:lvl1pPr>
              <a:defRPr sz="1600"/>
            </a:lvl1pPr>
          </a:lstStyle>
          <a:p>
            <a:pPr lvl="0"/>
            <a:r>
              <a:rPr lang="en-US" dirty="0"/>
              <a:t>Add Your Subtitle</a:t>
            </a:r>
          </a:p>
        </p:txBody>
      </p:sp>
      <p:sp>
        <p:nvSpPr>
          <p:cNvPr id="5" name="Title 1"/>
          <p:cNvSpPr>
            <a:spLocks noGrp="1"/>
          </p:cNvSpPr>
          <p:nvPr>
            <p:ph type="title" hasCustomPrompt="1"/>
          </p:nvPr>
        </p:nvSpPr>
        <p:spPr>
          <a:xfrm>
            <a:off x="890012" y="334352"/>
            <a:ext cx="5676357" cy="2807721"/>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25778" y="1542143"/>
            <a:ext cx="8231481" cy="316156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25778" y="1542143"/>
            <a:ext cx="8231481" cy="316156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25778" y="1542143"/>
            <a:ext cx="8231481" cy="316156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225778" y="196573"/>
            <a:ext cx="2540000" cy="1236378"/>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11/23/2020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accent5"/>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5"/>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5"/>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5"/>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5"/>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5"/>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09340" y="3490380"/>
            <a:ext cx="7285919" cy="506656"/>
          </a:xfrm>
        </p:spPr>
        <p:txBody>
          <a:bodyPr>
            <a:normAutofit/>
          </a:bodyPr>
          <a:lstStyle/>
          <a:p>
            <a:pPr algn="r"/>
            <a:r>
              <a:rPr lang="en-US" sz="2000" dirty="0">
                <a:latin typeface="Biome Light" panose="020B0303030204020804" pitchFamily="34" charset="0"/>
                <a:cs typeface="Biome Light" panose="020B0303030204020804" pitchFamily="34" charset="0"/>
              </a:rPr>
              <a:t>A Lesson From Jeremiah </a:t>
            </a:r>
          </a:p>
        </p:txBody>
      </p:sp>
      <p:sp>
        <p:nvSpPr>
          <p:cNvPr id="3" name="Title 2"/>
          <p:cNvSpPr>
            <a:spLocks noGrp="1"/>
          </p:cNvSpPr>
          <p:nvPr>
            <p:ph type="title"/>
          </p:nvPr>
        </p:nvSpPr>
        <p:spPr>
          <a:xfrm>
            <a:off x="890012" y="334352"/>
            <a:ext cx="6805247" cy="3211447"/>
          </a:xfrm>
        </p:spPr>
        <p:txBody>
          <a:bodyPr>
            <a:normAutofit/>
          </a:bodyPr>
          <a:lstStyle/>
          <a:p>
            <a:pPr algn="l"/>
            <a:r>
              <a:rPr lang="en-US" sz="6000" dirty="0">
                <a:latin typeface="Biome Light" panose="020B0303030204020804" pitchFamily="34" charset="0"/>
                <a:cs typeface="Biome Light" panose="020B0303030204020804" pitchFamily="34" charset="0"/>
              </a:rPr>
              <a:t>WHAT DO YOU</a:t>
            </a:r>
            <a:br>
              <a:rPr lang="en-US" sz="6000" dirty="0">
                <a:latin typeface="Biome Light" panose="020B0303030204020804" pitchFamily="34" charset="0"/>
                <a:cs typeface="Biome Light" panose="020B0303030204020804" pitchFamily="34" charset="0"/>
              </a:rPr>
            </a:br>
            <a:r>
              <a:rPr lang="en-US" sz="8000" b="1" spc="600" dirty="0">
                <a:solidFill>
                  <a:srgbClr val="E31A7A"/>
                </a:solidFill>
                <a:latin typeface="Biome Light" panose="020B0303030204020804" pitchFamily="34" charset="0"/>
                <a:cs typeface="Biome Light" panose="020B0303030204020804" pitchFamily="34" charset="0"/>
              </a:rPr>
              <a:t>EXPECT</a:t>
            </a:r>
            <a:br>
              <a:rPr lang="en-US" sz="6000" dirty="0">
                <a:latin typeface="Biome Light" panose="020B0303030204020804" pitchFamily="34" charset="0"/>
                <a:cs typeface="Biome Light" panose="020B0303030204020804" pitchFamily="34" charset="0"/>
              </a:rPr>
            </a:br>
            <a:r>
              <a:rPr lang="en-US" sz="6000" dirty="0">
                <a:latin typeface="Biome Light" panose="020B0303030204020804" pitchFamily="34" charset="0"/>
                <a:cs typeface="Biome Light" panose="020B0303030204020804" pitchFamily="34" charset="0"/>
              </a:rPr>
              <a:t>FROM GOD?</a:t>
            </a:r>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5778" y="1683327"/>
            <a:ext cx="8231481" cy="3020378"/>
          </a:xfrm>
        </p:spPr>
        <p:txBody>
          <a:bodyPr>
            <a:normAutofit/>
          </a:bodyPr>
          <a:lstStyle/>
          <a:p>
            <a:r>
              <a:rPr lang="en-US" sz="3600" dirty="0">
                <a:solidFill>
                  <a:schemeClr val="bg1">
                    <a:lumMod val="75000"/>
                    <a:lumOff val="25000"/>
                  </a:schemeClr>
                </a:solidFill>
                <a:latin typeface="Biome Light" panose="020B0303030204020804" pitchFamily="34" charset="0"/>
                <a:cs typeface="Biome Light" panose="020B0303030204020804" pitchFamily="34" charset="0"/>
              </a:rPr>
              <a:t>When We Are Just Content With Our Idols</a:t>
            </a:r>
          </a:p>
          <a:p>
            <a:r>
              <a:rPr lang="en-US" sz="3600" b="1" dirty="0">
                <a:solidFill>
                  <a:srgbClr val="E31A7A"/>
                </a:solidFill>
                <a:latin typeface="Biome Light" panose="020B0303030204020804" pitchFamily="34" charset="0"/>
                <a:cs typeface="Biome Light" panose="020B0303030204020804" pitchFamily="34" charset="0"/>
              </a:rPr>
              <a:t>Luke 8:4</a:t>
            </a:r>
          </a:p>
        </p:txBody>
      </p:sp>
      <p:sp>
        <p:nvSpPr>
          <p:cNvPr id="6" name="Title 2">
            <a:extLst>
              <a:ext uri="{FF2B5EF4-FFF2-40B4-BE49-F238E27FC236}">
                <a16:creationId xmlns:a16="http://schemas.microsoft.com/office/drawing/2014/main" id="{4F85A58B-A49C-4D71-82FF-7E957C4393DA}"/>
              </a:ext>
            </a:extLst>
          </p:cNvPr>
          <p:cNvSpPr>
            <a:spLocks noGrp="1"/>
          </p:cNvSpPr>
          <p:nvPr>
            <p:ph type="title"/>
          </p:nvPr>
        </p:nvSpPr>
        <p:spPr>
          <a:xfrm>
            <a:off x="225778" y="-55416"/>
            <a:ext cx="2719097" cy="1861593"/>
          </a:xfrm>
        </p:spPr>
        <p:txBody>
          <a:bodyPr>
            <a:normAutofit/>
          </a:bodyPr>
          <a:lstStyle/>
          <a:p>
            <a:pPr algn="l"/>
            <a:r>
              <a:rPr lang="en-US" sz="2800" dirty="0">
                <a:latin typeface="Biome Light" panose="020B0303030204020804" pitchFamily="34" charset="0"/>
                <a:cs typeface="Biome Light" panose="020B0303030204020804" pitchFamily="34" charset="0"/>
              </a:rPr>
              <a:t>WHAT DO YOU</a:t>
            </a:r>
            <a:br>
              <a:rPr lang="en-US" sz="2800" dirty="0">
                <a:latin typeface="Biome Light" panose="020B0303030204020804" pitchFamily="34" charset="0"/>
                <a:cs typeface="Biome Light" panose="020B0303030204020804" pitchFamily="34" charset="0"/>
              </a:rPr>
            </a:br>
            <a:r>
              <a:rPr lang="en-US" sz="4000" b="1" spc="600" dirty="0">
                <a:solidFill>
                  <a:srgbClr val="E31A7A"/>
                </a:solidFill>
                <a:latin typeface="Biome Light" panose="020B0303030204020804" pitchFamily="34" charset="0"/>
                <a:cs typeface="Biome Light" panose="020B0303030204020804" pitchFamily="34" charset="0"/>
              </a:rPr>
              <a:t>EXPECT</a:t>
            </a:r>
            <a:br>
              <a:rPr lang="en-US" sz="2800" dirty="0">
                <a:latin typeface="Biome Light" panose="020B0303030204020804" pitchFamily="34" charset="0"/>
                <a:cs typeface="Biome Light" panose="020B0303030204020804" pitchFamily="34" charset="0"/>
              </a:rPr>
            </a:br>
            <a:r>
              <a:rPr lang="en-US" sz="2800" dirty="0">
                <a:latin typeface="Biome Light" panose="020B0303030204020804" pitchFamily="34" charset="0"/>
                <a:cs typeface="Biome Light" panose="020B0303030204020804" pitchFamily="34" charset="0"/>
              </a:rPr>
              <a:t>FROM GOD?</a:t>
            </a:r>
          </a:p>
        </p:txBody>
      </p:sp>
      <p:sp>
        <p:nvSpPr>
          <p:cNvPr id="3" name="Rectangle 2">
            <a:extLst>
              <a:ext uri="{FF2B5EF4-FFF2-40B4-BE49-F238E27FC236}">
                <a16:creationId xmlns:a16="http://schemas.microsoft.com/office/drawing/2014/main" id="{CE947153-48CB-4F90-B2CA-348DEAE15700}"/>
              </a:ext>
            </a:extLst>
          </p:cNvPr>
          <p:cNvSpPr/>
          <p:nvPr/>
        </p:nvSpPr>
        <p:spPr>
          <a:xfrm>
            <a:off x="3048000" y="0"/>
            <a:ext cx="152400" cy="1565564"/>
          </a:xfrm>
          <a:prstGeom prst="rect">
            <a:avLst/>
          </a:prstGeom>
          <a:solidFill>
            <a:srgbClr val="E31A7A"/>
          </a:solidFill>
          <a:ln>
            <a:solidFill>
              <a:srgbClr val="E31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750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5778" y="1683327"/>
            <a:ext cx="8231481" cy="3020378"/>
          </a:xfrm>
        </p:spPr>
        <p:txBody>
          <a:bodyPr>
            <a:normAutofit/>
          </a:bodyPr>
          <a:lstStyle/>
          <a:p>
            <a:r>
              <a:rPr lang="en-US" sz="3600" dirty="0">
                <a:solidFill>
                  <a:schemeClr val="bg1">
                    <a:lumMod val="75000"/>
                    <a:lumOff val="25000"/>
                  </a:schemeClr>
                </a:solidFill>
                <a:latin typeface="Biome Light" panose="020B0303030204020804" pitchFamily="34" charset="0"/>
                <a:cs typeface="Biome Light" panose="020B0303030204020804" pitchFamily="34" charset="0"/>
              </a:rPr>
              <a:t>When We Do Not Want To Listen To Those Who Say Otherwise</a:t>
            </a:r>
          </a:p>
          <a:p>
            <a:r>
              <a:rPr lang="en-US" sz="3600" b="1" dirty="0">
                <a:solidFill>
                  <a:srgbClr val="E31A7A"/>
                </a:solidFill>
                <a:latin typeface="Biome Light" panose="020B0303030204020804" pitchFamily="34" charset="0"/>
                <a:cs typeface="Biome Light" panose="020B0303030204020804" pitchFamily="34" charset="0"/>
              </a:rPr>
              <a:t>2 Timothy 4:3-4</a:t>
            </a:r>
          </a:p>
        </p:txBody>
      </p:sp>
      <p:sp>
        <p:nvSpPr>
          <p:cNvPr id="6" name="Title 2">
            <a:extLst>
              <a:ext uri="{FF2B5EF4-FFF2-40B4-BE49-F238E27FC236}">
                <a16:creationId xmlns:a16="http://schemas.microsoft.com/office/drawing/2014/main" id="{4F85A58B-A49C-4D71-82FF-7E957C4393DA}"/>
              </a:ext>
            </a:extLst>
          </p:cNvPr>
          <p:cNvSpPr>
            <a:spLocks noGrp="1"/>
          </p:cNvSpPr>
          <p:nvPr>
            <p:ph type="title"/>
          </p:nvPr>
        </p:nvSpPr>
        <p:spPr>
          <a:xfrm>
            <a:off x="225778" y="-55416"/>
            <a:ext cx="2719097" cy="1861593"/>
          </a:xfrm>
        </p:spPr>
        <p:txBody>
          <a:bodyPr>
            <a:normAutofit/>
          </a:bodyPr>
          <a:lstStyle/>
          <a:p>
            <a:pPr algn="l"/>
            <a:r>
              <a:rPr lang="en-US" sz="2800" dirty="0">
                <a:latin typeface="Biome Light" panose="020B0303030204020804" pitchFamily="34" charset="0"/>
                <a:cs typeface="Biome Light" panose="020B0303030204020804" pitchFamily="34" charset="0"/>
              </a:rPr>
              <a:t>WHAT DO YOU</a:t>
            </a:r>
            <a:br>
              <a:rPr lang="en-US" sz="2800" dirty="0">
                <a:latin typeface="Biome Light" panose="020B0303030204020804" pitchFamily="34" charset="0"/>
                <a:cs typeface="Biome Light" panose="020B0303030204020804" pitchFamily="34" charset="0"/>
              </a:rPr>
            </a:br>
            <a:r>
              <a:rPr lang="en-US" sz="4000" b="1" spc="600" dirty="0">
                <a:solidFill>
                  <a:srgbClr val="E31A7A"/>
                </a:solidFill>
                <a:latin typeface="Biome Light" panose="020B0303030204020804" pitchFamily="34" charset="0"/>
                <a:cs typeface="Biome Light" panose="020B0303030204020804" pitchFamily="34" charset="0"/>
              </a:rPr>
              <a:t>EXPECT</a:t>
            </a:r>
            <a:br>
              <a:rPr lang="en-US" sz="2800" dirty="0">
                <a:latin typeface="Biome Light" panose="020B0303030204020804" pitchFamily="34" charset="0"/>
                <a:cs typeface="Biome Light" panose="020B0303030204020804" pitchFamily="34" charset="0"/>
              </a:rPr>
            </a:br>
            <a:r>
              <a:rPr lang="en-US" sz="2800" dirty="0">
                <a:latin typeface="Biome Light" panose="020B0303030204020804" pitchFamily="34" charset="0"/>
                <a:cs typeface="Biome Light" panose="020B0303030204020804" pitchFamily="34" charset="0"/>
              </a:rPr>
              <a:t>FROM GOD?</a:t>
            </a:r>
          </a:p>
        </p:txBody>
      </p:sp>
      <p:sp>
        <p:nvSpPr>
          <p:cNvPr id="3" name="Rectangle 2">
            <a:extLst>
              <a:ext uri="{FF2B5EF4-FFF2-40B4-BE49-F238E27FC236}">
                <a16:creationId xmlns:a16="http://schemas.microsoft.com/office/drawing/2014/main" id="{CE947153-48CB-4F90-B2CA-348DEAE15700}"/>
              </a:ext>
            </a:extLst>
          </p:cNvPr>
          <p:cNvSpPr/>
          <p:nvPr/>
        </p:nvSpPr>
        <p:spPr>
          <a:xfrm>
            <a:off x="3048000" y="0"/>
            <a:ext cx="152400" cy="1565564"/>
          </a:xfrm>
          <a:prstGeom prst="rect">
            <a:avLst/>
          </a:prstGeom>
          <a:solidFill>
            <a:srgbClr val="E31A7A"/>
          </a:solidFill>
          <a:ln>
            <a:solidFill>
              <a:srgbClr val="E31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66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49926" y="1385454"/>
            <a:ext cx="7994073" cy="3390077"/>
          </a:xfrm>
        </p:spPr>
        <p:txBody>
          <a:bodyPr>
            <a:normAutofit fontScale="92500" lnSpcReduction="10000"/>
          </a:bodyPr>
          <a:lstStyle/>
          <a:p>
            <a:r>
              <a:rPr lang="en-US" sz="3600" dirty="0">
                <a:solidFill>
                  <a:schemeClr val="tx1"/>
                </a:solidFill>
                <a:latin typeface="Biome Light" panose="020B0303030204020804" pitchFamily="34" charset="0"/>
                <a:cs typeface="Biome Light" panose="020B0303030204020804" pitchFamily="34" charset="0"/>
              </a:rPr>
              <a:t>“For this is the covenant that I will make with the house of Israel after those days, declares the Lord: I will put my laws into their minds, and write them on their hearts, and I will be their God, and they shall be my people.” (Hebrews 8:10)</a:t>
            </a:r>
          </a:p>
        </p:txBody>
      </p:sp>
      <p:sp>
        <p:nvSpPr>
          <p:cNvPr id="4" name="TextBox 3">
            <a:extLst>
              <a:ext uri="{FF2B5EF4-FFF2-40B4-BE49-F238E27FC236}">
                <a16:creationId xmlns:a16="http://schemas.microsoft.com/office/drawing/2014/main" id="{A853E60D-A784-4A58-8D80-A25F0039C17B}"/>
              </a:ext>
            </a:extLst>
          </p:cNvPr>
          <p:cNvSpPr txBox="1"/>
          <p:nvPr/>
        </p:nvSpPr>
        <p:spPr>
          <a:xfrm>
            <a:off x="1468582" y="0"/>
            <a:ext cx="7675418" cy="923330"/>
          </a:xfrm>
          <a:prstGeom prst="rect">
            <a:avLst/>
          </a:prstGeom>
          <a:noFill/>
        </p:spPr>
        <p:txBody>
          <a:bodyPr wrap="square" rtlCol="0">
            <a:spAutoFit/>
          </a:bodyPr>
          <a:lstStyle/>
          <a:p>
            <a:pPr algn="ctr"/>
            <a:r>
              <a:rPr lang="en-US" sz="5400" dirty="0">
                <a:latin typeface="Biome Light" panose="020B0303030204020804" pitchFamily="34" charset="0"/>
                <a:cs typeface="Biome Light" panose="020B0303030204020804" pitchFamily="34" charset="0"/>
              </a:rPr>
              <a:t>THE GOOD NEWS</a:t>
            </a:r>
          </a:p>
        </p:txBody>
      </p:sp>
    </p:spTree>
    <p:extLst>
      <p:ext uri="{BB962C8B-B14F-4D97-AF65-F5344CB8AC3E}">
        <p14:creationId xmlns:p14="http://schemas.microsoft.com/office/powerpoint/2010/main" val="54425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49926" y="1385454"/>
            <a:ext cx="7994073" cy="3390077"/>
          </a:xfrm>
        </p:spPr>
        <p:txBody>
          <a:bodyPr>
            <a:normAutofit lnSpcReduction="10000"/>
          </a:bodyPr>
          <a:lstStyle/>
          <a:p>
            <a:r>
              <a:rPr lang="en-US" sz="3600" dirty="0">
                <a:solidFill>
                  <a:schemeClr val="tx1"/>
                </a:solidFill>
                <a:latin typeface="Biome Light" panose="020B0303030204020804" pitchFamily="34" charset="0"/>
                <a:cs typeface="Biome Light" panose="020B0303030204020804" pitchFamily="34" charset="0"/>
              </a:rPr>
              <a:t>“But without faith it is impossible to please Him, for he who comes to God must believe that He is, and that He is a rewarder of those who diligently seek Him.” </a:t>
            </a:r>
          </a:p>
          <a:p>
            <a:r>
              <a:rPr lang="en-US" sz="3600" dirty="0">
                <a:solidFill>
                  <a:schemeClr val="tx1"/>
                </a:solidFill>
                <a:latin typeface="Biome Light" panose="020B0303030204020804" pitchFamily="34" charset="0"/>
                <a:cs typeface="Biome Light" panose="020B0303030204020804" pitchFamily="34" charset="0"/>
              </a:rPr>
              <a:t>(Hebrews 11:6)</a:t>
            </a:r>
          </a:p>
        </p:txBody>
      </p:sp>
      <p:sp>
        <p:nvSpPr>
          <p:cNvPr id="4" name="TextBox 3">
            <a:extLst>
              <a:ext uri="{FF2B5EF4-FFF2-40B4-BE49-F238E27FC236}">
                <a16:creationId xmlns:a16="http://schemas.microsoft.com/office/drawing/2014/main" id="{A853E60D-A784-4A58-8D80-A25F0039C17B}"/>
              </a:ext>
            </a:extLst>
          </p:cNvPr>
          <p:cNvSpPr txBox="1"/>
          <p:nvPr/>
        </p:nvSpPr>
        <p:spPr>
          <a:xfrm>
            <a:off x="1468582" y="0"/>
            <a:ext cx="7675418" cy="923330"/>
          </a:xfrm>
          <a:prstGeom prst="rect">
            <a:avLst/>
          </a:prstGeom>
          <a:noFill/>
        </p:spPr>
        <p:txBody>
          <a:bodyPr wrap="square" rtlCol="0">
            <a:spAutoFit/>
          </a:bodyPr>
          <a:lstStyle/>
          <a:p>
            <a:pPr algn="ctr"/>
            <a:r>
              <a:rPr lang="en-US" sz="5400" dirty="0">
                <a:latin typeface="Biome Light" panose="020B0303030204020804" pitchFamily="34" charset="0"/>
                <a:cs typeface="Biome Light" panose="020B0303030204020804" pitchFamily="34" charset="0"/>
              </a:rPr>
              <a:t>THE GOOD NEWS</a:t>
            </a:r>
          </a:p>
        </p:txBody>
      </p:sp>
    </p:spTree>
    <p:extLst>
      <p:ext uri="{BB962C8B-B14F-4D97-AF65-F5344CB8AC3E}">
        <p14:creationId xmlns:p14="http://schemas.microsoft.com/office/powerpoint/2010/main" val="3798929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49926" y="1385454"/>
            <a:ext cx="7994073" cy="3390077"/>
          </a:xfrm>
        </p:spPr>
        <p:txBody>
          <a:bodyPr>
            <a:normAutofit/>
          </a:bodyPr>
          <a:lstStyle/>
          <a:p>
            <a:r>
              <a:rPr lang="en-US" sz="3600" dirty="0">
                <a:solidFill>
                  <a:schemeClr val="tx1"/>
                </a:solidFill>
                <a:latin typeface="Biome Light" panose="020B0303030204020804" pitchFamily="34" charset="0"/>
                <a:cs typeface="Biome Light" panose="020B0303030204020804" pitchFamily="34" charset="0"/>
              </a:rPr>
              <a:t>“The Lord is not slack concerning His promise, as some count slackness, but is longsuffering toward us, not willing that any should perish but that all should come to repentance.” (2 Peter 3:9)</a:t>
            </a:r>
          </a:p>
        </p:txBody>
      </p:sp>
      <p:sp>
        <p:nvSpPr>
          <p:cNvPr id="4" name="TextBox 3">
            <a:extLst>
              <a:ext uri="{FF2B5EF4-FFF2-40B4-BE49-F238E27FC236}">
                <a16:creationId xmlns:a16="http://schemas.microsoft.com/office/drawing/2014/main" id="{A853E60D-A784-4A58-8D80-A25F0039C17B}"/>
              </a:ext>
            </a:extLst>
          </p:cNvPr>
          <p:cNvSpPr txBox="1"/>
          <p:nvPr/>
        </p:nvSpPr>
        <p:spPr>
          <a:xfrm>
            <a:off x="1468582" y="0"/>
            <a:ext cx="7675418" cy="923330"/>
          </a:xfrm>
          <a:prstGeom prst="rect">
            <a:avLst/>
          </a:prstGeom>
          <a:noFill/>
        </p:spPr>
        <p:txBody>
          <a:bodyPr wrap="square" rtlCol="0">
            <a:spAutoFit/>
          </a:bodyPr>
          <a:lstStyle/>
          <a:p>
            <a:pPr algn="ctr"/>
            <a:r>
              <a:rPr lang="en-US" sz="5400" dirty="0">
                <a:latin typeface="Biome Light" panose="020B0303030204020804" pitchFamily="34" charset="0"/>
                <a:cs typeface="Biome Light" panose="020B0303030204020804" pitchFamily="34" charset="0"/>
              </a:rPr>
              <a:t>THE GOOD NEWS</a:t>
            </a:r>
          </a:p>
        </p:txBody>
      </p:sp>
    </p:spTree>
    <p:extLst>
      <p:ext uri="{BB962C8B-B14F-4D97-AF65-F5344CB8AC3E}">
        <p14:creationId xmlns:p14="http://schemas.microsoft.com/office/powerpoint/2010/main" val="1284616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49926" y="1385454"/>
            <a:ext cx="7994073" cy="3390077"/>
          </a:xfrm>
        </p:spPr>
        <p:txBody>
          <a:bodyPr>
            <a:normAutofit fontScale="85000" lnSpcReduction="20000"/>
          </a:bodyPr>
          <a:lstStyle/>
          <a:p>
            <a:r>
              <a:rPr lang="en-US" sz="3600" dirty="0">
                <a:solidFill>
                  <a:schemeClr val="tx1"/>
                </a:solidFill>
                <a:latin typeface="Biome Light" panose="020B0303030204020804" pitchFamily="34" charset="0"/>
                <a:cs typeface="Biome Light" panose="020B0303030204020804" pitchFamily="34" charset="0"/>
              </a:rPr>
              <a:t>“This is good, and it is pleasing in the sight of God our Savior, who desires all people to be saved and to come to the knowledge of the truth. For there is one God, and there is one mediator between God and men, the man Christ Jesus, who gave himself as a ransom for all...(1Timothy 2:3-6)</a:t>
            </a:r>
          </a:p>
        </p:txBody>
      </p:sp>
      <p:sp>
        <p:nvSpPr>
          <p:cNvPr id="4" name="TextBox 3">
            <a:extLst>
              <a:ext uri="{FF2B5EF4-FFF2-40B4-BE49-F238E27FC236}">
                <a16:creationId xmlns:a16="http://schemas.microsoft.com/office/drawing/2014/main" id="{A853E60D-A784-4A58-8D80-A25F0039C17B}"/>
              </a:ext>
            </a:extLst>
          </p:cNvPr>
          <p:cNvSpPr txBox="1"/>
          <p:nvPr/>
        </p:nvSpPr>
        <p:spPr>
          <a:xfrm>
            <a:off x="1468582" y="0"/>
            <a:ext cx="7675418" cy="923330"/>
          </a:xfrm>
          <a:prstGeom prst="rect">
            <a:avLst/>
          </a:prstGeom>
          <a:noFill/>
        </p:spPr>
        <p:txBody>
          <a:bodyPr wrap="square" rtlCol="0">
            <a:spAutoFit/>
          </a:bodyPr>
          <a:lstStyle/>
          <a:p>
            <a:pPr algn="ctr"/>
            <a:r>
              <a:rPr lang="en-US" sz="5400" dirty="0">
                <a:latin typeface="Biome Light" panose="020B0303030204020804" pitchFamily="34" charset="0"/>
                <a:cs typeface="Biome Light" panose="020B0303030204020804" pitchFamily="34" charset="0"/>
              </a:rPr>
              <a:t>THE GOOD NEWS</a:t>
            </a:r>
          </a:p>
        </p:txBody>
      </p:sp>
    </p:spTree>
    <p:extLst>
      <p:ext uri="{BB962C8B-B14F-4D97-AF65-F5344CB8AC3E}">
        <p14:creationId xmlns:p14="http://schemas.microsoft.com/office/powerpoint/2010/main" val="4065818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09340" y="3490380"/>
            <a:ext cx="7285919" cy="506656"/>
          </a:xfrm>
        </p:spPr>
        <p:txBody>
          <a:bodyPr>
            <a:normAutofit/>
          </a:bodyPr>
          <a:lstStyle/>
          <a:p>
            <a:pPr algn="r"/>
            <a:r>
              <a:rPr lang="en-US" sz="2000" dirty="0">
                <a:latin typeface="Biome Light" panose="020B0303030204020804" pitchFamily="34" charset="0"/>
                <a:cs typeface="Biome Light" panose="020B0303030204020804" pitchFamily="34" charset="0"/>
              </a:rPr>
              <a:t>A Lesson From Jeremiah </a:t>
            </a:r>
          </a:p>
        </p:txBody>
      </p:sp>
      <p:sp>
        <p:nvSpPr>
          <p:cNvPr id="3" name="Title 2"/>
          <p:cNvSpPr>
            <a:spLocks noGrp="1"/>
          </p:cNvSpPr>
          <p:nvPr>
            <p:ph type="title"/>
          </p:nvPr>
        </p:nvSpPr>
        <p:spPr>
          <a:xfrm>
            <a:off x="890012" y="334352"/>
            <a:ext cx="6805247" cy="3211447"/>
          </a:xfrm>
        </p:spPr>
        <p:txBody>
          <a:bodyPr>
            <a:normAutofit/>
          </a:bodyPr>
          <a:lstStyle/>
          <a:p>
            <a:pPr algn="l"/>
            <a:r>
              <a:rPr lang="en-US" sz="6000" dirty="0">
                <a:latin typeface="Biome Light" panose="020B0303030204020804" pitchFamily="34" charset="0"/>
                <a:cs typeface="Biome Light" panose="020B0303030204020804" pitchFamily="34" charset="0"/>
              </a:rPr>
              <a:t>WHAT DO YOU</a:t>
            </a:r>
            <a:br>
              <a:rPr lang="en-US" sz="6000" dirty="0">
                <a:latin typeface="Biome Light" panose="020B0303030204020804" pitchFamily="34" charset="0"/>
                <a:cs typeface="Biome Light" panose="020B0303030204020804" pitchFamily="34" charset="0"/>
              </a:rPr>
            </a:br>
            <a:r>
              <a:rPr lang="en-US" sz="8000" b="1" spc="600" dirty="0">
                <a:solidFill>
                  <a:srgbClr val="E31A7A"/>
                </a:solidFill>
                <a:latin typeface="Biome Light" panose="020B0303030204020804" pitchFamily="34" charset="0"/>
                <a:cs typeface="Biome Light" panose="020B0303030204020804" pitchFamily="34" charset="0"/>
              </a:rPr>
              <a:t>EXPECT</a:t>
            </a:r>
            <a:br>
              <a:rPr lang="en-US" sz="6000" dirty="0">
                <a:latin typeface="Biome Light" panose="020B0303030204020804" pitchFamily="34" charset="0"/>
                <a:cs typeface="Biome Light" panose="020B0303030204020804" pitchFamily="34" charset="0"/>
              </a:rPr>
            </a:br>
            <a:r>
              <a:rPr lang="en-US" sz="6000" dirty="0">
                <a:latin typeface="Biome Light" panose="020B0303030204020804" pitchFamily="34" charset="0"/>
                <a:cs typeface="Biome Light" panose="020B0303030204020804" pitchFamily="34" charset="0"/>
              </a:rPr>
              <a:t>FROM GOD?</a:t>
            </a:r>
          </a:p>
        </p:txBody>
      </p:sp>
    </p:spTree>
    <p:extLst>
      <p:ext uri="{BB962C8B-B14F-4D97-AF65-F5344CB8AC3E}">
        <p14:creationId xmlns:p14="http://schemas.microsoft.com/office/powerpoint/2010/main" val="1175979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5778" y="1683327"/>
            <a:ext cx="8231481" cy="3020378"/>
          </a:xfrm>
        </p:spPr>
        <p:txBody>
          <a:bodyPr>
            <a:normAutofit/>
          </a:bodyPr>
          <a:lstStyle/>
          <a:p>
            <a:r>
              <a:rPr lang="en-US" sz="3600" dirty="0">
                <a:solidFill>
                  <a:schemeClr val="bg1">
                    <a:lumMod val="75000"/>
                    <a:lumOff val="25000"/>
                  </a:schemeClr>
                </a:solidFill>
                <a:latin typeface="Biome Light" panose="020B0303030204020804" pitchFamily="34" charset="0"/>
                <a:cs typeface="Biome Light" panose="020B0303030204020804" pitchFamily="34" charset="0"/>
              </a:rPr>
              <a:t>We Have No Interest In Being Corrected</a:t>
            </a:r>
          </a:p>
        </p:txBody>
      </p:sp>
      <p:sp>
        <p:nvSpPr>
          <p:cNvPr id="6" name="Title 2">
            <a:extLst>
              <a:ext uri="{FF2B5EF4-FFF2-40B4-BE49-F238E27FC236}">
                <a16:creationId xmlns:a16="http://schemas.microsoft.com/office/drawing/2014/main" id="{4F85A58B-A49C-4D71-82FF-7E957C4393DA}"/>
              </a:ext>
            </a:extLst>
          </p:cNvPr>
          <p:cNvSpPr>
            <a:spLocks noGrp="1"/>
          </p:cNvSpPr>
          <p:nvPr>
            <p:ph type="title"/>
          </p:nvPr>
        </p:nvSpPr>
        <p:spPr>
          <a:xfrm>
            <a:off x="225778" y="-55416"/>
            <a:ext cx="2719097" cy="1861593"/>
          </a:xfrm>
        </p:spPr>
        <p:txBody>
          <a:bodyPr>
            <a:normAutofit/>
          </a:bodyPr>
          <a:lstStyle/>
          <a:p>
            <a:pPr algn="l"/>
            <a:r>
              <a:rPr lang="en-US" sz="2800" dirty="0">
                <a:latin typeface="Biome Light" panose="020B0303030204020804" pitchFamily="34" charset="0"/>
                <a:cs typeface="Biome Light" panose="020B0303030204020804" pitchFamily="34" charset="0"/>
              </a:rPr>
              <a:t>WHAT DO YOU</a:t>
            </a:r>
            <a:br>
              <a:rPr lang="en-US" sz="2800" dirty="0">
                <a:latin typeface="Biome Light" panose="020B0303030204020804" pitchFamily="34" charset="0"/>
                <a:cs typeface="Biome Light" panose="020B0303030204020804" pitchFamily="34" charset="0"/>
              </a:rPr>
            </a:br>
            <a:r>
              <a:rPr lang="en-US" sz="4000" b="1" spc="600" dirty="0">
                <a:solidFill>
                  <a:srgbClr val="E31A7A"/>
                </a:solidFill>
                <a:latin typeface="Biome Light" panose="020B0303030204020804" pitchFamily="34" charset="0"/>
                <a:cs typeface="Biome Light" panose="020B0303030204020804" pitchFamily="34" charset="0"/>
              </a:rPr>
              <a:t>EXPECT</a:t>
            </a:r>
            <a:br>
              <a:rPr lang="en-US" sz="2800" dirty="0">
                <a:latin typeface="Biome Light" panose="020B0303030204020804" pitchFamily="34" charset="0"/>
                <a:cs typeface="Biome Light" panose="020B0303030204020804" pitchFamily="34" charset="0"/>
              </a:rPr>
            </a:br>
            <a:r>
              <a:rPr lang="en-US" sz="2800" dirty="0">
                <a:latin typeface="Biome Light" panose="020B0303030204020804" pitchFamily="34" charset="0"/>
                <a:cs typeface="Biome Light" panose="020B0303030204020804" pitchFamily="34" charset="0"/>
              </a:rPr>
              <a:t>FROM GOD?</a:t>
            </a:r>
          </a:p>
        </p:txBody>
      </p:sp>
      <p:sp>
        <p:nvSpPr>
          <p:cNvPr id="2" name="TextBox 1">
            <a:extLst>
              <a:ext uri="{FF2B5EF4-FFF2-40B4-BE49-F238E27FC236}">
                <a16:creationId xmlns:a16="http://schemas.microsoft.com/office/drawing/2014/main" id="{D7B2857A-402F-4242-8610-5B48C84991F9}"/>
              </a:ext>
            </a:extLst>
          </p:cNvPr>
          <p:cNvSpPr txBox="1"/>
          <p:nvPr/>
        </p:nvSpPr>
        <p:spPr>
          <a:xfrm>
            <a:off x="3200400" y="145473"/>
            <a:ext cx="5256859" cy="1107996"/>
          </a:xfrm>
          <a:prstGeom prst="rect">
            <a:avLst/>
          </a:prstGeom>
          <a:noFill/>
        </p:spPr>
        <p:txBody>
          <a:bodyPr wrap="square" rtlCol="0">
            <a:spAutoFit/>
          </a:bodyPr>
          <a:lstStyle/>
          <a:p>
            <a:pPr marR="0" lvl="0" algn="ctr" defTabSz="914400" rtl="0" eaLnBrk="1" fontAlgn="auto" latinLnBrk="0" hangingPunct="1">
              <a:lnSpc>
                <a:spcPct val="100000"/>
              </a:lnSpc>
              <a:spcBef>
                <a:spcPct val="20000"/>
              </a:spcBef>
              <a:spcAft>
                <a:spcPts val="0"/>
              </a:spcAft>
              <a:buClrTx/>
              <a:buSzTx/>
              <a:buFont typeface="Arial"/>
              <a:buNone/>
              <a:tabLst/>
              <a:defRPr/>
            </a:pPr>
            <a:r>
              <a:rPr kumimoji="0" lang="en-US" sz="3300" b="0" i="0" u="none" strike="noStrike" kern="1200" cap="none" spc="0" normalizeH="0" baseline="0" noProof="0" dirty="0">
                <a:ln>
                  <a:noFill/>
                </a:ln>
                <a:solidFill>
                  <a:prstClr val="black">
                    <a:lumMod val="75000"/>
                    <a:lumOff val="25000"/>
                  </a:prstClr>
                </a:solidFill>
                <a:effectLst/>
                <a:uLnTx/>
                <a:uFillTx/>
                <a:latin typeface="Biome Light" panose="020B0303030204020804" pitchFamily="34" charset="0"/>
                <a:ea typeface="+mn-ea"/>
                <a:cs typeface="Biome Light" panose="020B0303030204020804" pitchFamily="34" charset="0"/>
              </a:rPr>
              <a:t>An Ancient Truth About Mankind</a:t>
            </a:r>
          </a:p>
        </p:txBody>
      </p:sp>
      <p:sp>
        <p:nvSpPr>
          <p:cNvPr id="3" name="Rectangle 2">
            <a:extLst>
              <a:ext uri="{FF2B5EF4-FFF2-40B4-BE49-F238E27FC236}">
                <a16:creationId xmlns:a16="http://schemas.microsoft.com/office/drawing/2014/main" id="{CE947153-48CB-4F90-B2CA-348DEAE15700}"/>
              </a:ext>
            </a:extLst>
          </p:cNvPr>
          <p:cNvSpPr/>
          <p:nvPr/>
        </p:nvSpPr>
        <p:spPr>
          <a:xfrm>
            <a:off x="3048000" y="0"/>
            <a:ext cx="152400" cy="1565564"/>
          </a:xfrm>
          <a:prstGeom prst="rect">
            <a:avLst/>
          </a:prstGeom>
          <a:solidFill>
            <a:srgbClr val="E31A7A"/>
          </a:solidFill>
          <a:ln>
            <a:solidFill>
              <a:srgbClr val="E31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48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5778" y="1683327"/>
            <a:ext cx="8231481" cy="3020378"/>
          </a:xfrm>
        </p:spPr>
        <p:txBody>
          <a:bodyPr>
            <a:normAutofit/>
          </a:bodyPr>
          <a:lstStyle/>
          <a:p>
            <a:r>
              <a:rPr lang="en-US" sz="3600" dirty="0">
                <a:solidFill>
                  <a:schemeClr val="bg1">
                    <a:lumMod val="75000"/>
                    <a:lumOff val="25000"/>
                  </a:schemeClr>
                </a:solidFill>
                <a:latin typeface="Biome Light" panose="020B0303030204020804" pitchFamily="34" charset="0"/>
                <a:cs typeface="Biome Light" panose="020B0303030204020804" pitchFamily="34" charset="0"/>
              </a:rPr>
              <a:t>We Have Nothing To Fear From Babylon (I.e. destruction)</a:t>
            </a:r>
          </a:p>
        </p:txBody>
      </p:sp>
      <p:sp>
        <p:nvSpPr>
          <p:cNvPr id="6" name="Title 2">
            <a:extLst>
              <a:ext uri="{FF2B5EF4-FFF2-40B4-BE49-F238E27FC236}">
                <a16:creationId xmlns:a16="http://schemas.microsoft.com/office/drawing/2014/main" id="{4F85A58B-A49C-4D71-82FF-7E957C4393DA}"/>
              </a:ext>
            </a:extLst>
          </p:cNvPr>
          <p:cNvSpPr>
            <a:spLocks noGrp="1"/>
          </p:cNvSpPr>
          <p:nvPr>
            <p:ph type="title"/>
          </p:nvPr>
        </p:nvSpPr>
        <p:spPr>
          <a:xfrm>
            <a:off x="225778" y="-55416"/>
            <a:ext cx="2719097" cy="1861593"/>
          </a:xfrm>
        </p:spPr>
        <p:txBody>
          <a:bodyPr>
            <a:normAutofit/>
          </a:bodyPr>
          <a:lstStyle/>
          <a:p>
            <a:pPr algn="l"/>
            <a:r>
              <a:rPr lang="en-US" sz="2800" dirty="0">
                <a:latin typeface="Biome Light" panose="020B0303030204020804" pitchFamily="34" charset="0"/>
                <a:cs typeface="Biome Light" panose="020B0303030204020804" pitchFamily="34" charset="0"/>
              </a:rPr>
              <a:t>WHAT DO YOU</a:t>
            </a:r>
            <a:br>
              <a:rPr lang="en-US" sz="2800" dirty="0">
                <a:latin typeface="Biome Light" panose="020B0303030204020804" pitchFamily="34" charset="0"/>
                <a:cs typeface="Biome Light" panose="020B0303030204020804" pitchFamily="34" charset="0"/>
              </a:rPr>
            </a:br>
            <a:r>
              <a:rPr lang="en-US" sz="4000" b="1" spc="600" dirty="0">
                <a:solidFill>
                  <a:srgbClr val="E31A7A"/>
                </a:solidFill>
                <a:latin typeface="Biome Light" panose="020B0303030204020804" pitchFamily="34" charset="0"/>
                <a:cs typeface="Biome Light" panose="020B0303030204020804" pitchFamily="34" charset="0"/>
              </a:rPr>
              <a:t>EXPECT</a:t>
            </a:r>
            <a:br>
              <a:rPr lang="en-US" sz="2800" dirty="0">
                <a:latin typeface="Biome Light" panose="020B0303030204020804" pitchFamily="34" charset="0"/>
                <a:cs typeface="Biome Light" panose="020B0303030204020804" pitchFamily="34" charset="0"/>
              </a:rPr>
            </a:br>
            <a:r>
              <a:rPr lang="en-US" sz="2800" dirty="0">
                <a:latin typeface="Biome Light" panose="020B0303030204020804" pitchFamily="34" charset="0"/>
                <a:cs typeface="Biome Light" panose="020B0303030204020804" pitchFamily="34" charset="0"/>
              </a:rPr>
              <a:t>FROM GOD?</a:t>
            </a:r>
          </a:p>
        </p:txBody>
      </p:sp>
      <p:sp>
        <p:nvSpPr>
          <p:cNvPr id="2" name="TextBox 1">
            <a:extLst>
              <a:ext uri="{FF2B5EF4-FFF2-40B4-BE49-F238E27FC236}">
                <a16:creationId xmlns:a16="http://schemas.microsoft.com/office/drawing/2014/main" id="{D7B2857A-402F-4242-8610-5B48C84991F9}"/>
              </a:ext>
            </a:extLst>
          </p:cNvPr>
          <p:cNvSpPr txBox="1"/>
          <p:nvPr/>
        </p:nvSpPr>
        <p:spPr>
          <a:xfrm>
            <a:off x="3200400" y="145473"/>
            <a:ext cx="5256859" cy="1107996"/>
          </a:xfrm>
          <a:prstGeom prst="rect">
            <a:avLst/>
          </a:prstGeom>
          <a:noFill/>
        </p:spPr>
        <p:txBody>
          <a:bodyPr wrap="square" rtlCol="0">
            <a:spAutoFit/>
          </a:bodyPr>
          <a:lstStyle/>
          <a:p>
            <a:pPr marR="0" lvl="0" algn="ctr" defTabSz="914400" rtl="0" eaLnBrk="1" fontAlgn="auto" latinLnBrk="0" hangingPunct="1">
              <a:lnSpc>
                <a:spcPct val="100000"/>
              </a:lnSpc>
              <a:spcBef>
                <a:spcPct val="20000"/>
              </a:spcBef>
              <a:spcAft>
                <a:spcPts val="0"/>
              </a:spcAft>
              <a:buClrTx/>
              <a:buSzTx/>
              <a:buFont typeface="Arial"/>
              <a:buNone/>
              <a:tabLst/>
              <a:defRPr/>
            </a:pPr>
            <a:r>
              <a:rPr kumimoji="0" lang="en-US" sz="3300" b="0" i="0" u="none" strike="noStrike" kern="1200" cap="none" spc="0" normalizeH="0" baseline="0" noProof="0" dirty="0">
                <a:ln>
                  <a:noFill/>
                </a:ln>
                <a:solidFill>
                  <a:prstClr val="black">
                    <a:lumMod val="75000"/>
                    <a:lumOff val="25000"/>
                  </a:prstClr>
                </a:solidFill>
                <a:effectLst/>
                <a:uLnTx/>
                <a:uFillTx/>
                <a:latin typeface="Biome Light" panose="020B0303030204020804" pitchFamily="34" charset="0"/>
                <a:ea typeface="+mn-ea"/>
                <a:cs typeface="Biome Light" panose="020B0303030204020804" pitchFamily="34" charset="0"/>
              </a:rPr>
              <a:t>An Ancient Truth About Mankind</a:t>
            </a:r>
          </a:p>
        </p:txBody>
      </p:sp>
      <p:sp>
        <p:nvSpPr>
          <p:cNvPr id="3" name="Rectangle 2">
            <a:extLst>
              <a:ext uri="{FF2B5EF4-FFF2-40B4-BE49-F238E27FC236}">
                <a16:creationId xmlns:a16="http://schemas.microsoft.com/office/drawing/2014/main" id="{CE947153-48CB-4F90-B2CA-348DEAE15700}"/>
              </a:ext>
            </a:extLst>
          </p:cNvPr>
          <p:cNvSpPr/>
          <p:nvPr/>
        </p:nvSpPr>
        <p:spPr>
          <a:xfrm>
            <a:off x="3048000" y="0"/>
            <a:ext cx="152400" cy="1565564"/>
          </a:xfrm>
          <a:prstGeom prst="rect">
            <a:avLst/>
          </a:prstGeom>
          <a:solidFill>
            <a:srgbClr val="E31A7A"/>
          </a:solidFill>
          <a:ln>
            <a:solidFill>
              <a:srgbClr val="E31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47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5778" y="1683327"/>
            <a:ext cx="8231481" cy="3020378"/>
          </a:xfrm>
        </p:spPr>
        <p:txBody>
          <a:bodyPr>
            <a:normAutofit/>
          </a:bodyPr>
          <a:lstStyle/>
          <a:p>
            <a:r>
              <a:rPr lang="en-US" sz="3600" dirty="0">
                <a:solidFill>
                  <a:schemeClr val="bg1">
                    <a:lumMod val="75000"/>
                    <a:lumOff val="25000"/>
                  </a:schemeClr>
                </a:solidFill>
                <a:latin typeface="Biome Light" panose="020B0303030204020804" pitchFamily="34" charset="0"/>
                <a:cs typeface="Biome Light" panose="020B0303030204020804" pitchFamily="34" charset="0"/>
              </a:rPr>
              <a:t>Our Idols Are Just Fine</a:t>
            </a:r>
          </a:p>
        </p:txBody>
      </p:sp>
      <p:sp>
        <p:nvSpPr>
          <p:cNvPr id="6" name="Title 2">
            <a:extLst>
              <a:ext uri="{FF2B5EF4-FFF2-40B4-BE49-F238E27FC236}">
                <a16:creationId xmlns:a16="http://schemas.microsoft.com/office/drawing/2014/main" id="{4F85A58B-A49C-4D71-82FF-7E957C4393DA}"/>
              </a:ext>
            </a:extLst>
          </p:cNvPr>
          <p:cNvSpPr>
            <a:spLocks noGrp="1"/>
          </p:cNvSpPr>
          <p:nvPr>
            <p:ph type="title"/>
          </p:nvPr>
        </p:nvSpPr>
        <p:spPr>
          <a:xfrm>
            <a:off x="225778" y="-55416"/>
            <a:ext cx="2719097" cy="1861593"/>
          </a:xfrm>
        </p:spPr>
        <p:txBody>
          <a:bodyPr>
            <a:normAutofit/>
          </a:bodyPr>
          <a:lstStyle/>
          <a:p>
            <a:pPr algn="l"/>
            <a:r>
              <a:rPr lang="en-US" sz="2800" dirty="0">
                <a:latin typeface="Biome Light" panose="020B0303030204020804" pitchFamily="34" charset="0"/>
                <a:cs typeface="Biome Light" panose="020B0303030204020804" pitchFamily="34" charset="0"/>
              </a:rPr>
              <a:t>WHAT DO YOU</a:t>
            </a:r>
            <a:br>
              <a:rPr lang="en-US" sz="2800" dirty="0">
                <a:latin typeface="Biome Light" panose="020B0303030204020804" pitchFamily="34" charset="0"/>
                <a:cs typeface="Biome Light" panose="020B0303030204020804" pitchFamily="34" charset="0"/>
              </a:rPr>
            </a:br>
            <a:r>
              <a:rPr lang="en-US" sz="4000" b="1" spc="600" dirty="0">
                <a:solidFill>
                  <a:srgbClr val="E31A7A"/>
                </a:solidFill>
                <a:latin typeface="Biome Light" panose="020B0303030204020804" pitchFamily="34" charset="0"/>
                <a:cs typeface="Biome Light" panose="020B0303030204020804" pitchFamily="34" charset="0"/>
              </a:rPr>
              <a:t>EXPECT</a:t>
            </a:r>
            <a:br>
              <a:rPr lang="en-US" sz="2800" dirty="0">
                <a:latin typeface="Biome Light" panose="020B0303030204020804" pitchFamily="34" charset="0"/>
                <a:cs typeface="Biome Light" panose="020B0303030204020804" pitchFamily="34" charset="0"/>
              </a:rPr>
            </a:br>
            <a:r>
              <a:rPr lang="en-US" sz="2800" dirty="0">
                <a:latin typeface="Biome Light" panose="020B0303030204020804" pitchFamily="34" charset="0"/>
                <a:cs typeface="Biome Light" panose="020B0303030204020804" pitchFamily="34" charset="0"/>
              </a:rPr>
              <a:t>FROM GOD?</a:t>
            </a:r>
          </a:p>
        </p:txBody>
      </p:sp>
      <p:sp>
        <p:nvSpPr>
          <p:cNvPr id="2" name="TextBox 1">
            <a:extLst>
              <a:ext uri="{FF2B5EF4-FFF2-40B4-BE49-F238E27FC236}">
                <a16:creationId xmlns:a16="http://schemas.microsoft.com/office/drawing/2014/main" id="{D7B2857A-402F-4242-8610-5B48C84991F9}"/>
              </a:ext>
            </a:extLst>
          </p:cNvPr>
          <p:cNvSpPr txBox="1"/>
          <p:nvPr/>
        </p:nvSpPr>
        <p:spPr>
          <a:xfrm>
            <a:off x="3200400" y="145473"/>
            <a:ext cx="5256859" cy="1107996"/>
          </a:xfrm>
          <a:prstGeom prst="rect">
            <a:avLst/>
          </a:prstGeom>
          <a:noFill/>
        </p:spPr>
        <p:txBody>
          <a:bodyPr wrap="square" rtlCol="0">
            <a:spAutoFit/>
          </a:bodyPr>
          <a:lstStyle/>
          <a:p>
            <a:pPr marR="0" lvl="0" algn="ctr" defTabSz="914400" rtl="0" eaLnBrk="1" fontAlgn="auto" latinLnBrk="0" hangingPunct="1">
              <a:lnSpc>
                <a:spcPct val="100000"/>
              </a:lnSpc>
              <a:spcBef>
                <a:spcPct val="20000"/>
              </a:spcBef>
              <a:spcAft>
                <a:spcPts val="0"/>
              </a:spcAft>
              <a:buClrTx/>
              <a:buSzTx/>
              <a:buFont typeface="Arial"/>
              <a:buNone/>
              <a:tabLst/>
              <a:defRPr/>
            </a:pPr>
            <a:r>
              <a:rPr kumimoji="0" lang="en-US" sz="3300" b="0" i="0" u="none" strike="noStrike" kern="1200" cap="none" spc="0" normalizeH="0" baseline="0" noProof="0" dirty="0">
                <a:ln>
                  <a:noFill/>
                </a:ln>
                <a:solidFill>
                  <a:prstClr val="black">
                    <a:lumMod val="75000"/>
                    <a:lumOff val="25000"/>
                  </a:prstClr>
                </a:solidFill>
                <a:effectLst/>
                <a:uLnTx/>
                <a:uFillTx/>
                <a:latin typeface="Biome Light" panose="020B0303030204020804" pitchFamily="34" charset="0"/>
                <a:ea typeface="+mn-ea"/>
                <a:cs typeface="Biome Light" panose="020B0303030204020804" pitchFamily="34" charset="0"/>
              </a:rPr>
              <a:t>An Ancient Truth About Mankind</a:t>
            </a:r>
          </a:p>
        </p:txBody>
      </p:sp>
      <p:sp>
        <p:nvSpPr>
          <p:cNvPr id="3" name="Rectangle 2">
            <a:extLst>
              <a:ext uri="{FF2B5EF4-FFF2-40B4-BE49-F238E27FC236}">
                <a16:creationId xmlns:a16="http://schemas.microsoft.com/office/drawing/2014/main" id="{CE947153-48CB-4F90-B2CA-348DEAE15700}"/>
              </a:ext>
            </a:extLst>
          </p:cNvPr>
          <p:cNvSpPr/>
          <p:nvPr/>
        </p:nvSpPr>
        <p:spPr>
          <a:xfrm>
            <a:off x="3048000" y="0"/>
            <a:ext cx="152400" cy="1565564"/>
          </a:xfrm>
          <a:prstGeom prst="rect">
            <a:avLst/>
          </a:prstGeom>
          <a:solidFill>
            <a:srgbClr val="E31A7A"/>
          </a:solidFill>
          <a:ln>
            <a:solidFill>
              <a:srgbClr val="E31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26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5778" y="1683327"/>
            <a:ext cx="8231481" cy="3020378"/>
          </a:xfrm>
        </p:spPr>
        <p:txBody>
          <a:bodyPr>
            <a:normAutofit/>
          </a:bodyPr>
          <a:lstStyle/>
          <a:p>
            <a:r>
              <a:rPr lang="en-US" sz="3600" dirty="0">
                <a:solidFill>
                  <a:schemeClr val="bg1">
                    <a:lumMod val="75000"/>
                    <a:lumOff val="25000"/>
                  </a:schemeClr>
                </a:solidFill>
                <a:latin typeface="Biome Light" panose="020B0303030204020804" pitchFamily="34" charset="0"/>
                <a:cs typeface="Biome Light" panose="020B0303030204020804" pitchFamily="34" charset="0"/>
              </a:rPr>
              <a:t>We Don’t Want To Listen To Those Who Say Otherwise</a:t>
            </a:r>
          </a:p>
        </p:txBody>
      </p:sp>
      <p:sp>
        <p:nvSpPr>
          <p:cNvPr id="6" name="Title 2">
            <a:extLst>
              <a:ext uri="{FF2B5EF4-FFF2-40B4-BE49-F238E27FC236}">
                <a16:creationId xmlns:a16="http://schemas.microsoft.com/office/drawing/2014/main" id="{4F85A58B-A49C-4D71-82FF-7E957C4393DA}"/>
              </a:ext>
            </a:extLst>
          </p:cNvPr>
          <p:cNvSpPr>
            <a:spLocks noGrp="1"/>
          </p:cNvSpPr>
          <p:nvPr>
            <p:ph type="title"/>
          </p:nvPr>
        </p:nvSpPr>
        <p:spPr>
          <a:xfrm>
            <a:off x="225778" y="-55416"/>
            <a:ext cx="2719097" cy="1861593"/>
          </a:xfrm>
        </p:spPr>
        <p:txBody>
          <a:bodyPr>
            <a:normAutofit/>
          </a:bodyPr>
          <a:lstStyle/>
          <a:p>
            <a:pPr algn="l"/>
            <a:r>
              <a:rPr lang="en-US" sz="2800" dirty="0">
                <a:latin typeface="Biome Light" panose="020B0303030204020804" pitchFamily="34" charset="0"/>
                <a:cs typeface="Biome Light" panose="020B0303030204020804" pitchFamily="34" charset="0"/>
              </a:rPr>
              <a:t>WHAT DO YOU</a:t>
            </a:r>
            <a:br>
              <a:rPr lang="en-US" sz="2800" dirty="0">
                <a:latin typeface="Biome Light" panose="020B0303030204020804" pitchFamily="34" charset="0"/>
                <a:cs typeface="Biome Light" panose="020B0303030204020804" pitchFamily="34" charset="0"/>
              </a:rPr>
            </a:br>
            <a:r>
              <a:rPr lang="en-US" sz="4000" b="1" spc="600" dirty="0">
                <a:solidFill>
                  <a:srgbClr val="E31A7A"/>
                </a:solidFill>
                <a:latin typeface="Biome Light" panose="020B0303030204020804" pitchFamily="34" charset="0"/>
                <a:cs typeface="Biome Light" panose="020B0303030204020804" pitchFamily="34" charset="0"/>
              </a:rPr>
              <a:t>EXPECT</a:t>
            </a:r>
            <a:br>
              <a:rPr lang="en-US" sz="2800" dirty="0">
                <a:latin typeface="Biome Light" panose="020B0303030204020804" pitchFamily="34" charset="0"/>
                <a:cs typeface="Biome Light" panose="020B0303030204020804" pitchFamily="34" charset="0"/>
              </a:rPr>
            </a:br>
            <a:r>
              <a:rPr lang="en-US" sz="2800" dirty="0">
                <a:latin typeface="Biome Light" panose="020B0303030204020804" pitchFamily="34" charset="0"/>
                <a:cs typeface="Biome Light" panose="020B0303030204020804" pitchFamily="34" charset="0"/>
              </a:rPr>
              <a:t>FROM GOD?</a:t>
            </a:r>
          </a:p>
        </p:txBody>
      </p:sp>
      <p:sp>
        <p:nvSpPr>
          <p:cNvPr id="2" name="TextBox 1">
            <a:extLst>
              <a:ext uri="{FF2B5EF4-FFF2-40B4-BE49-F238E27FC236}">
                <a16:creationId xmlns:a16="http://schemas.microsoft.com/office/drawing/2014/main" id="{D7B2857A-402F-4242-8610-5B48C84991F9}"/>
              </a:ext>
            </a:extLst>
          </p:cNvPr>
          <p:cNvSpPr txBox="1"/>
          <p:nvPr/>
        </p:nvSpPr>
        <p:spPr>
          <a:xfrm>
            <a:off x="3200400" y="145473"/>
            <a:ext cx="5256859" cy="1107996"/>
          </a:xfrm>
          <a:prstGeom prst="rect">
            <a:avLst/>
          </a:prstGeom>
          <a:noFill/>
        </p:spPr>
        <p:txBody>
          <a:bodyPr wrap="square" rtlCol="0">
            <a:spAutoFit/>
          </a:bodyPr>
          <a:lstStyle/>
          <a:p>
            <a:pPr marR="0" lvl="0" algn="ctr" defTabSz="914400" rtl="0" eaLnBrk="1" fontAlgn="auto" latinLnBrk="0" hangingPunct="1">
              <a:lnSpc>
                <a:spcPct val="100000"/>
              </a:lnSpc>
              <a:spcBef>
                <a:spcPct val="20000"/>
              </a:spcBef>
              <a:spcAft>
                <a:spcPts val="0"/>
              </a:spcAft>
              <a:buClrTx/>
              <a:buSzTx/>
              <a:buFont typeface="Arial"/>
              <a:buNone/>
              <a:tabLst/>
              <a:defRPr/>
            </a:pPr>
            <a:r>
              <a:rPr kumimoji="0" lang="en-US" sz="3300" b="0" i="0" u="none" strike="noStrike" kern="1200" cap="none" spc="0" normalizeH="0" baseline="0" noProof="0" dirty="0">
                <a:ln>
                  <a:noFill/>
                </a:ln>
                <a:solidFill>
                  <a:prstClr val="black">
                    <a:lumMod val="75000"/>
                    <a:lumOff val="25000"/>
                  </a:prstClr>
                </a:solidFill>
                <a:effectLst/>
                <a:uLnTx/>
                <a:uFillTx/>
                <a:latin typeface="Biome Light" panose="020B0303030204020804" pitchFamily="34" charset="0"/>
                <a:ea typeface="+mn-ea"/>
                <a:cs typeface="Biome Light" panose="020B0303030204020804" pitchFamily="34" charset="0"/>
              </a:rPr>
              <a:t>An Ancient Truth About Mankind</a:t>
            </a:r>
          </a:p>
        </p:txBody>
      </p:sp>
      <p:sp>
        <p:nvSpPr>
          <p:cNvPr id="3" name="Rectangle 2">
            <a:extLst>
              <a:ext uri="{FF2B5EF4-FFF2-40B4-BE49-F238E27FC236}">
                <a16:creationId xmlns:a16="http://schemas.microsoft.com/office/drawing/2014/main" id="{CE947153-48CB-4F90-B2CA-348DEAE15700}"/>
              </a:ext>
            </a:extLst>
          </p:cNvPr>
          <p:cNvSpPr/>
          <p:nvPr/>
        </p:nvSpPr>
        <p:spPr>
          <a:xfrm>
            <a:off x="3048000" y="0"/>
            <a:ext cx="152400" cy="1565564"/>
          </a:xfrm>
          <a:prstGeom prst="rect">
            <a:avLst/>
          </a:prstGeom>
          <a:solidFill>
            <a:srgbClr val="E31A7A"/>
          </a:solidFill>
          <a:ln>
            <a:solidFill>
              <a:srgbClr val="E31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1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5778" y="1683327"/>
            <a:ext cx="8231481" cy="3020378"/>
          </a:xfrm>
        </p:spPr>
        <p:txBody>
          <a:bodyPr>
            <a:normAutofit fontScale="92500" lnSpcReduction="20000"/>
          </a:bodyPr>
          <a:lstStyle/>
          <a:p>
            <a:r>
              <a:rPr lang="en-US" sz="3600" dirty="0">
                <a:solidFill>
                  <a:schemeClr val="bg1">
                    <a:lumMod val="75000"/>
                    <a:lumOff val="25000"/>
                  </a:schemeClr>
                </a:solidFill>
                <a:latin typeface="Biome Light" panose="020B0303030204020804" pitchFamily="34" charset="0"/>
                <a:cs typeface="Biome Light" panose="020B0303030204020804" pitchFamily="34" charset="0"/>
              </a:rPr>
              <a:t>But At The Same Time…</a:t>
            </a:r>
          </a:p>
          <a:p>
            <a:r>
              <a:rPr lang="en-US" sz="3600" b="1" dirty="0">
                <a:solidFill>
                  <a:srgbClr val="E31A7A"/>
                </a:solidFill>
                <a:latin typeface="Biome Light" panose="020B0303030204020804" pitchFamily="34" charset="0"/>
                <a:cs typeface="Biome Light" panose="020B0303030204020804" pitchFamily="34" charset="0"/>
              </a:rPr>
              <a:t>Jeremiah 21:1-2</a:t>
            </a:r>
          </a:p>
          <a:p>
            <a:r>
              <a:rPr lang="en-US" sz="3600" b="1" dirty="0">
                <a:solidFill>
                  <a:srgbClr val="E31A7A"/>
                </a:solidFill>
                <a:latin typeface="Biome Light" panose="020B0303030204020804" pitchFamily="34" charset="0"/>
                <a:cs typeface="Biome Light" panose="020B0303030204020804" pitchFamily="34" charset="0"/>
              </a:rPr>
              <a:t>Jeremiah 2:27</a:t>
            </a:r>
          </a:p>
          <a:p>
            <a:r>
              <a:rPr lang="en-US" sz="3600" b="1" dirty="0">
                <a:solidFill>
                  <a:srgbClr val="E31A7A"/>
                </a:solidFill>
                <a:latin typeface="Biome Light" panose="020B0303030204020804" pitchFamily="34" charset="0"/>
                <a:cs typeface="Biome Light" panose="020B0303030204020804" pitchFamily="34" charset="0"/>
              </a:rPr>
              <a:t>Jeremiah 7:9-10</a:t>
            </a:r>
          </a:p>
          <a:p>
            <a:r>
              <a:rPr lang="en-US" sz="3600" dirty="0">
                <a:solidFill>
                  <a:schemeClr val="bg1">
                    <a:lumMod val="75000"/>
                    <a:lumOff val="25000"/>
                  </a:schemeClr>
                </a:solidFill>
                <a:latin typeface="Biome Light" panose="020B0303030204020804" pitchFamily="34" charset="0"/>
                <a:cs typeface="Biome Light" panose="020B0303030204020804" pitchFamily="34" charset="0"/>
              </a:rPr>
              <a:t>God’s Response = Destruction Is Coming</a:t>
            </a:r>
          </a:p>
        </p:txBody>
      </p:sp>
      <p:sp>
        <p:nvSpPr>
          <p:cNvPr id="6" name="Title 2">
            <a:extLst>
              <a:ext uri="{FF2B5EF4-FFF2-40B4-BE49-F238E27FC236}">
                <a16:creationId xmlns:a16="http://schemas.microsoft.com/office/drawing/2014/main" id="{4F85A58B-A49C-4D71-82FF-7E957C4393DA}"/>
              </a:ext>
            </a:extLst>
          </p:cNvPr>
          <p:cNvSpPr>
            <a:spLocks noGrp="1"/>
          </p:cNvSpPr>
          <p:nvPr>
            <p:ph type="title"/>
          </p:nvPr>
        </p:nvSpPr>
        <p:spPr>
          <a:xfrm>
            <a:off x="225778" y="-55416"/>
            <a:ext cx="2719097" cy="1861593"/>
          </a:xfrm>
        </p:spPr>
        <p:txBody>
          <a:bodyPr>
            <a:normAutofit/>
          </a:bodyPr>
          <a:lstStyle/>
          <a:p>
            <a:pPr algn="l"/>
            <a:r>
              <a:rPr lang="en-US" sz="2800" dirty="0">
                <a:latin typeface="Biome Light" panose="020B0303030204020804" pitchFamily="34" charset="0"/>
                <a:cs typeface="Biome Light" panose="020B0303030204020804" pitchFamily="34" charset="0"/>
              </a:rPr>
              <a:t>WHAT DO YOU</a:t>
            </a:r>
            <a:br>
              <a:rPr lang="en-US" sz="2800" dirty="0">
                <a:latin typeface="Biome Light" panose="020B0303030204020804" pitchFamily="34" charset="0"/>
                <a:cs typeface="Biome Light" panose="020B0303030204020804" pitchFamily="34" charset="0"/>
              </a:rPr>
            </a:br>
            <a:r>
              <a:rPr lang="en-US" sz="4000" b="1" spc="600" dirty="0">
                <a:solidFill>
                  <a:srgbClr val="E31A7A"/>
                </a:solidFill>
                <a:latin typeface="Biome Light" panose="020B0303030204020804" pitchFamily="34" charset="0"/>
                <a:cs typeface="Biome Light" panose="020B0303030204020804" pitchFamily="34" charset="0"/>
              </a:rPr>
              <a:t>EXPECT</a:t>
            </a:r>
            <a:br>
              <a:rPr lang="en-US" sz="2800" dirty="0">
                <a:latin typeface="Biome Light" panose="020B0303030204020804" pitchFamily="34" charset="0"/>
                <a:cs typeface="Biome Light" panose="020B0303030204020804" pitchFamily="34" charset="0"/>
              </a:rPr>
            </a:br>
            <a:r>
              <a:rPr lang="en-US" sz="2800" dirty="0">
                <a:latin typeface="Biome Light" panose="020B0303030204020804" pitchFamily="34" charset="0"/>
                <a:cs typeface="Biome Light" panose="020B0303030204020804" pitchFamily="34" charset="0"/>
              </a:rPr>
              <a:t>FROM GOD?</a:t>
            </a:r>
          </a:p>
        </p:txBody>
      </p:sp>
      <p:sp>
        <p:nvSpPr>
          <p:cNvPr id="2" name="TextBox 1">
            <a:extLst>
              <a:ext uri="{FF2B5EF4-FFF2-40B4-BE49-F238E27FC236}">
                <a16:creationId xmlns:a16="http://schemas.microsoft.com/office/drawing/2014/main" id="{D7B2857A-402F-4242-8610-5B48C84991F9}"/>
              </a:ext>
            </a:extLst>
          </p:cNvPr>
          <p:cNvSpPr txBox="1"/>
          <p:nvPr/>
        </p:nvSpPr>
        <p:spPr>
          <a:xfrm>
            <a:off x="3200400" y="145473"/>
            <a:ext cx="5256859" cy="1107996"/>
          </a:xfrm>
          <a:prstGeom prst="rect">
            <a:avLst/>
          </a:prstGeom>
          <a:noFill/>
        </p:spPr>
        <p:txBody>
          <a:bodyPr wrap="square" rtlCol="0">
            <a:spAutoFit/>
          </a:bodyPr>
          <a:lstStyle/>
          <a:p>
            <a:pPr marR="0" lvl="0" algn="ctr" defTabSz="914400" rtl="0" eaLnBrk="1" fontAlgn="auto" latinLnBrk="0" hangingPunct="1">
              <a:lnSpc>
                <a:spcPct val="100000"/>
              </a:lnSpc>
              <a:spcBef>
                <a:spcPct val="20000"/>
              </a:spcBef>
              <a:spcAft>
                <a:spcPts val="0"/>
              </a:spcAft>
              <a:buClrTx/>
              <a:buSzTx/>
              <a:buFont typeface="Arial"/>
              <a:buNone/>
              <a:tabLst/>
              <a:defRPr/>
            </a:pPr>
            <a:r>
              <a:rPr kumimoji="0" lang="en-US" sz="3300" b="0" i="0" u="none" strike="noStrike" kern="1200" cap="none" spc="0" normalizeH="0" baseline="0" noProof="0" dirty="0">
                <a:ln>
                  <a:noFill/>
                </a:ln>
                <a:solidFill>
                  <a:prstClr val="black">
                    <a:lumMod val="75000"/>
                    <a:lumOff val="25000"/>
                  </a:prstClr>
                </a:solidFill>
                <a:effectLst/>
                <a:uLnTx/>
                <a:uFillTx/>
                <a:latin typeface="Biome Light" panose="020B0303030204020804" pitchFamily="34" charset="0"/>
                <a:ea typeface="+mn-ea"/>
                <a:cs typeface="Biome Light" panose="020B0303030204020804" pitchFamily="34" charset="0"/>
              </a:rPr>
              <a:t>An Ancient Truth About Mankind</a:t>
            </a:r>
          </a:p>
        </p:txBody>
      </p:sp>
      <p:sp>
        <p:nvSpPr>
          <p:cNvPr id="3" name="Rectangle 2">
            <a:extLst>
              <a:ext uri="{FF2B5EF4-FFF2-40B4-BE49-F238E27FC236}">
                <a16:creationId xmlns:a16="http://schemas.microsoft.com/office/drawing/2014/main" id="{CE947153-48CB-4F90-B2CA-348DEAE15700}"/>
              </a:ext>
            </a:extLst>
          </p:cNvPr>
          <p:cNvSpPr/>
          <p:nvPr/>
        </p:nvSpPr>
        <p:spPr>
          <a:xfrm>
            <a:off x="3048000" y="0"/>
            <a:ext cx="152400" cy="1565564"/>
          </a:xfrm>
          <a:prstGeom prst="rect">
            <a:avLst/>
          </a:prstGeom>
          <a:solidFill>
            <a:srgbClr val="E31A7A"/>
          </a:solidFill>
          <a:ln>
            <a:solidFill>
              <a:srgbClr val="E31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667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143000" y="90055"/>
            <a:ext cx="8001000" cy="4031672"/>
          </a:xfrm>
        </p:spPr>
        <p:txBody>
          <a:bodyPr>
            <a:normAutofit lnSpcReduction="10000"/>
          </a:bodyPr>
          <a:lstStyle/>
          <a:p>
            <a:r>
              <a:rPr lang="en-US" sz="4000" dirty="0">
                <a:solidFill>
                  <a:schemeClr val="tx1"/>
                </a:solidFill>
                <a:latin typeface="Biome Light" panose="020B0303030204020804" pitchFamily="34" charset="0"/>
                <a:cs typeface="Biome Light" panose="020B0303030204020804" pitchFamily="34" charset="0"/>
              </a:rPr>
              <a:t>Genesis 1:11-12 </a:t>
            </a:r>
          </a:p>
          <a:p>
            <a:r>
              <a:rPr lang="en-US" sz="4000" dirty="0">
                <a:solidFill>
                  <a:schemeClr val="bg1">
                    <a:lumMod val="85000"/>
                    <a:lumOff val="15000"/>
                  </a:schemeClr>
                </a:solidFill>
                <a:latin typeface="Biome Light" panose="020B0303030204020804" pitchFamily="34" charset="0"/>
                <a:cs typeface="Biome Light" panose="020B0303030204020804" pitchFamily="34" charset="0"/>
              </a:rPr>
              <a:t>A Simple Concept</a:t>
            </a:r>
          </a:p>
          <a:p>
            <a:r>
              <a:rPr lang="en-US" sz="4000" dirty="0">
                <a:solidFill>
                  <a:schemeClr val="tx1"/>
                </a:solidFill>
                <a:latin typeface="Biome Light" panose="020B0303030204020804" pitchFamily="34" charset="0"/>
                <a:cs typeface="Biome Light" panose="020B0303030204020804" pitchFamily="34" charset="0"/>
              </a:rPr>
              <a:t>2 Corinthians 9:6 </a:t>
            </a:r>
          </a:p>
          <a:p>
            <a:r>
              <a:rPr lang="en-US" sz="4000" dirty="0">
                <a:solidFill>
                  <a:schemeClr val="bg1">
                    <a:lumMod val="85000"/>
                    <a:lumOff val="15000"/>
                  </a:schemeClr>
                </a:solidFill>
                <a:latin typeface="Biome Light" panose="020B0303030204020804" pitchFamily="34" charset="0"/>
                <a:cs typeface="Biome Light" panose="020B0303030204020804" pitchFamily="34" charset="0"/>
              </a:rPr>
              <a:t>A Simple Application</a:t>
            </a:r>
          </a:p>
          <a:p>
            <a:r>
              <a:rPr lang="en-US" sz="4000" dirty="0">
                <a:solidFill>
                  <a:schemeClr val="tx1"/>
                </a:solidFill>
                <a:latin typeface="Biome Light" panose="020B0303030204020804" pitchFamily="34" charset="0"/>
                <a:cs typeface="Biome Light" panose="020B0303030204020804" pitchFamily="34" charset="0"/>
              </a:rPr>
              <a:t>Galatians 6:7-8</a:t>
            </a:r>
          </a:p>
          <a:p>
            <a:r>
              <a:rPr lang="en-US" sz="4000" dirty="0">
                <a:solidFill>
                  <a:schemeClr val="bg1">
                    <a:lumMod val="85000"/>
                    <a:lumOff val="15000"/>
                  </a:schemeClr>
                </a:solidFill>
                <a:latin typeface="Biome Light" panose="020B0303030204020804" pitchFamily="34" charset="0"/>
                <a:cs typeface="Biome Light" panose="020B0303030204020804" pitchFamily="34" charset="0"/>
              </a:rPr>
              <a:t>A Simple Truth</a:t>
            </a:r>
          </a:p>
        </p:txBody>
      </p:sp>
      <p:sp>
        <p:nvSpPr>
          <p:cNvPr id="4" name="Text Placeholder 3"/>
          <p:cNvSpPr>
            <a:spLocks noGrp="1"/>
          </p:cNvSpPr>
          <p:nvPr>
            <p:ph type="body" sz="quarter" idx="14"/>
          </p:nvPr>
        </p:nvSpPr>
        <p:spPr>
          <a:xfrm>
            <a:off x="1143000" y="4218564"/>
            <a:ext cx="8001000" cy="924935"/>
          </a:xfrm>
        </p:spPr>
        <p:txBody>
          <a:bodyPr>
            <a:normAutofit/>
          </a:bodyPr>
          <a:lstStyle/>
          <a:p>
            <a:r>
              <a:rPr lang="en-US" sz="4400" b="1" dirty="0">
                <a:solidFill>
                  <a:schemeClr val="tx1"/>
                </a:solidFill>
                <a:latin typeface="Biome Light" panose="020B0303030204020804" pitchFamily="34" charset="0"/>
                <a:cs typeface="Biome Light" panose="020B0303030204020804" pitchFamily="34" charset="0"/>
              </a:rPr>
              <a:t>You Reap What You Sow</a:t>
            </a:r>
          </a:p>
        </p:txBody>
      </p:sp>
    </p:spTree>
    <p:extLst>
      <p:ext uri="{BB962C8B-B14F-4D97-AF65-F5344CB8AC3E}">
        <p14:creationId xmlns:p14="http://schemas.microsoft.com/office/powerpoint/2010/main" val="387725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5778" y="1683327"/>
            <a:ext cx="8231481" cy="3020378"/>
          </a:xfrm>
        </p:spPr>
        <p:txBody>
          <a:bodyPr>
            <a:normAutofit/>
          </a:bodyPr>
          <a:lstStyle/>
          <a:p>
            <a:r>
              <a:rPr lang="en-US" sz="3600" dirty="0">
                <a:solidFill>
                  <a:schemeClr val="bg1">
                    <a:lumMod val="75000"/>
                    <a:lumOff val="25000"/>
                  </a:schemeClr>
                </a:solidFill>
                <a:latin typeface="Biome Light" panose="020B0303030204020804" pitchFamily="34" charset="0"/>
                <a:cs typeface="Biome Light" panose="020B0303030204020804" pitchFamily="34" charset="0"/>
              </a:rPr>
              <a:t>When We Have No Interest In Being Corrected?</a:t>
            </a:r>
          </a:p>
          <a:p>
            <a:r>
              <a:rPr lang="en-US" sz="3600" b="1" dirty="0">
                <a:solidFill>
                  <a:srgbClr val="E31A7A"/>
                </a:solidFill>
                <a:latin typeface="Biome Light" panose="020B0303030204020804" pitchFamily="34" charset="0"/>
                <a:cs typeface="Biome Light" panose="020B0303030204020804" pitchFamily="34" charset="0"/>
              </a:rPr>
              <a:t>Hebrews 12:5-11</a:t>
            </a:r>
          </a:p>
        </p:txBody>
      </p:sp>
      <p:sp>
        <p:nvSpPr>
          <p:cNvPr id="6" name="Title 2">
            <a:extLst>
              <a:ext uri="{FF2B5EF4-FFF2-40B4-BE49-F238E27FC236}">
                <a16:creationId xmlns:a16="http://schemas.microsoft.com/office/drawing/2014/main" id="{4F85A58B-A49C-4D71-82FF-7E957C4393DA}"/>
              </a:ext>
            </a:extLst>
          </p:cNvPr>
          <p:cNvSpPr>
            <a:spLocks noGrp="1"/>
          </p:cNvSpPr>
          <p:nvPr>
            <p:ph type="title"/>
          </p:nvPr>
        </p:nvSpPr>
        <p:spPr>
          <a:xfrm>
            <a:off x="225778" y="-55416"/>
            <a:ext cx="2719097" cy="1861593"/>
          </a:xfrm>
        </p:spPr>
        <p:txBody>
          <a:bodyPr>
            <a:normAutofit/>
          </a:bodyPr>
          <a:lstStyle/>
          <a:p>
            <a:pPr algn="l"/>
            <a:r>
              <a:rPr lang="en-US" sz="2800" dirty="0">
                <a:latin typeface="Biome Light" panose="020B0303030204020804" pitchFamily="34" charset="0"/>
                <a:cs typeface="Biome Light" panose="020B0303030204020804" pitchFamily="34" charset="0"/>
              </a:rPr>
              <a:t>WHAT DO YOU</a:t>
            </a:r>
            <a:br>
              <a:rPr lang="en-US" sz="2800" dirty="0">
                <a:latin typeface="Biome Light" panose="020B0303030204020804" pitchFamily="34" charset="0"/>
                <a:cs typeface="Biome Light" panose="020B0303030204020804" pitchFamily="34" charset="0"/>
              </a:rPr>
            </a:br>
            <a:r>
              <a:rPr lang="en-US" sz="4000" b="1" spc="600" dirty="0">
                <a:solidFill>
                  <a:srgbClr val="E31A7A"/>
                </a:solidFill>
                <a:latin typeface="Biome Light" panose="020B0303030204020804" pitchFamily="34" charset="0"/>
                <a:cs typeface="Biome Light" panose="020B0303030204020804" pitchFamily="34" charset="0"/>
              </a:rPr>
              <a:t>EXPECT</a:t>
            </a:r>
            <a:br>
              <a:rPr lang="en-US" sz="2800" dirty="0">
                <a:latin typeface="Biome Light" panose="020B0303030204020804" pitchFamily="34" charset="0"/>
                <a:cs typeface="Biome Light" panose="020B0303030204020804" pitchFamily="34" charset="0"/>
              </a:rPr>
            </a:br>
            <a:r>
              <a:rPr lang="en-US" sz="2800" dirty="0">
                <a:latin typeface="Biome Light" panose="020B0303030204020804" pitchFamily="34" charset="0"/>
                <a:cs typeface="Biome Light" panose="020B0303030204020804" pitchFamily="34" charset="0"/>
              </a:rPr>
              <a:t>FROM GOD?</a:t>
            </a:r>
          </a:p>
        </p:txBody>
      </p:sp>
      <p:sp>
        <p:nvSpPr>
          <p:cNvPr id="3" name="Rectangle 2">
            <a:extLst>
              <a:ext uri="{FF2B5EF4-FFF2-40B4-BE49-F238E27FC236}">
                <a16:creationId xmlns:a16="http://schemas.microsoft.com/office/drawing/2014/main" id="{CE947153-48CB-4F90-B2CA-348DEAE15700}"/>
              </a:ext>
            </a:extLst>
          </p:cNvPr>
          <p:cNvSpPr/>
          <p:nvPr/>
        </p:nvSpPr>
        <p:spPr>
          <a:xfrm>
            <a:off x="3048000" y="0"/>
            <a:ext cx="152400" cy="1565564"/>
          </a:xfrm>
          <a:prstGeom prst="rect">
            <a:avLst/>
          </a:prstGeom>
          <a:solidFill>
            <a:srgbClr val="E31A7A"/>
          </a:solidFill>
          <a:ln>
            <a:solidFill>
              <a:srgbClr val="E31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09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5778" y="1683327"/>
            <a:ext cx="8231481" cy="3020378"/>
          </a:xfrm>
        </p:spPr>
        <p:txBody>
          <a:bodyPr>
            <a:normAutofit/>
          </a:bodyPr>
          <a:lstStyle/>
          <a:p>
            <a:r>
              <a:rPr lang="en-US" sz="3600" dirty="0">
                <a:solidFill>
                  <a:schemeClr val="bg1">
                    <a:lumMod val="75000"/>
                    <a:lumOff val="25000"/>
                  </a:schemeClr>
                </a:solidFill>
                <a:latin typeface="Biome Light" panose="020B0303030204020804" pitchFamily="34" charset="0"/>
                <a:cs typeface="Biome Light" panose="020B0303030204020804" pitchFamily="34" charset="0"/>
              </a:rPr>
              <a:t>When We Have No Fear From Warnings of Destruction</a:t>
            </a:r>
          </a:p>
          <a:p>
            <a:r>
              <a:rPr lang="en-US" sz="3600" b="1" dirty="0">
                <a:solidFill>
                  <a:srgbClr val="E31A7A"/>
                </a:solidFill>
                <a:latin typeface="Biome Light" panose="020B0303030204020804" pitchFamily="34" charset="0"/>
                <a:cs typeface="Biome Light" panose="020B0303030204020804" pitchFamily="34" charset="0"/>
              </a:rPr>
              <a:t>1 Thessalonians 5:3</a:t>
            </a:r>
          </a:p>
        </p:txBody>
      </p:sp>
      <p:sp>
        <p:nvSpPr>
          <p:cNvPr id="6" name="Title 2">
            <a:extLst>
              <a:ext uri="{FF2B5EF4-FFF2-40B4-BE49-F238E27FC236}">
                <a16:creationId xmlns:a16="http://schemas.microsoft.com/office/drawing/2014/main" id="{4F85A58B-A49C-4D71-82FF-7E957C4393DA}"/>
              </a:ext>
            </a:extLst>
          </p:cNvPr>
          <p:cNvSpPr>
            <a:spLocks noGrp="1"/>
          </p:cNvSpPr>
          <p:nvPr>
            <p:ph type="title"/>
          </p:nvPr>
        </p:nvSpPr>
        <p:spPr>
          <a:xfrm>
            <a:off x="225778" y="-55416"/>
            <a:ext cx="2719097" cy="1861593"/>
          </a:xfrm>
        </p:spPr>
        <p:txBody>
          <a:bodyPr>
            <a:normAutofit/>
          </a:bodyPr>
          <a:lstStyle/>
          <a:p>
            <a:pPr algn="l"/>
            <a:r>
              <a:rPr lang="en-US" sz="2800" dirty="0">
                <a:latin typeface="Biome Light" panose="020B0303030204020804" pitchFamily="34" charset="0"/>
                <a:cs typeface="Biome Light" panose="020B0303030204020804" pitchFamily="34" charset="0"/>
              </a:rPr>
              <a:t>WHAT DO YOU</a:t>
            </a:r>
            <a:br>
              <a:rPr lang="en-US" sz="2800" dirty="0">
                <a:latin typeface="Biome Light" panose="020B0303030204020804" pitchFamily="34" charset="0"/>
                <a:cs typeface="Biome Light" panose="020B0303030204020804" pitchFamily="34" charset="0"/>
              </a:rPr>
            </a:br>
            <a:r>
              <a:rPr lang="en-US" sz="4000" b="1" spc="600" dirty="0">
                <a:solidFill>
                  <a:srgbClr val="E31A7A"/>
                </a:solidFill>
                <a:latin typeface="Biome Light" panose="020B0303030204020804" pitchFamily="34" charset="0"/>
                <a:cs typeface="Biome Light" panose="020B0303030204020804" pitchFamily="34" charset="0"/>
              </a:rPr>
              <a:t>EXPECT</a:t>
            </a:r>
            <a:br>
              <a:rPr lang="en-US" sz="2800" dirty="0">
                <a:latin typeface="Biome Light" panose="020B0303030204020804" pitchFamily="34" charset="0"/>
                <a:cs typeface="Biome Light" panose="020B0303030204020804" pitchFamily="34" charset="0"/>
              </a:rPr>
            </a:br>
            <a:r>
              <a:rPr lang="en-US" sz="2800" dirty="0">
                <a:latin typeface="Biome Light" panose="020B0303030204020804" pitchFamily="34" charset="0"/>
                <a:cs typeface="Biome Light" panose="020B0303030204020804" pitchFamily="34" charset="0"/>
              </a:rPr>
              <a:t>FROM GOD?</a:t>
            </a:r>
          </a:p>
        </p:txBody>
      </p:sp>
      <p:sp>
        <p:nvSpPr>
          <p:cNvPr id="3" name="Rectangle 2">
            <a:extLst>
              <a:ext uri="{FF2B5EF4-FFF2-40B4-BE49-F238E27FC236}">
                <a16:creationId xmlns:a16="http://schemas.microsoft.com/office/drawing/2014/main" id="{CE947153-48CB-4F90-B2CA-348DEAE15700}"/>
              </a:ext>
            </a:extLst>
          </p:cNvPr>
          <p:cNvSpPr/>
          <p:nvPr/>
        </p:nvSpPr>
        <p:spPr>
          <a:xfrm>
            <a:off x="3048000" y="0"/>
            <a:ext cx="152400" cy="1565564"/>
          </a:xfrm>
          <a:prstGeom prst="rect">
            <a:avLst/>
          </a:prstGeom>
          <a:solidFill>
            <a:srgbClr val="E31A7A"/>
          </a:solidFill>
          <a:ln>
            <a:solidFill>
              <a:srgbClr val="E31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76943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265</TotalTime>
  <Words>471</Words>
  <Application>Microsoft Office PowerPoint</Application>
  <PresentationFormat>On-screen Show (16:9)</PresentationFormat>
  <Paragraphs>51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Trebuchet MS</vt:lpstr>
      <vt:lpstr>Arial</vt:lpstr>
      <vt:lpstr>Biome Light</vt:lpstr>
      <vt:lpstr>Default</vt:lpstr>
      <vt:lpstr>WHAT DO YOU EXPECT FROM GOD?</vt:lpstr>
      <vt:lpstr>WHAT DO YOU EXPECT FROM GOD?</vt:lpstr>
      <vt:lpstr>WHAT DO YOU EXPECT FROM GOD?</vt:lpstr>
      <vt:lpstr>WHAT DO YOU EXPECT FROM GOD?</vt:lpstr>
      <vt:lpstr>WHAT DO YOU EXPECT FROM GOD?</vt:lpstr>
      <vt:lpstr>WHAT DO YOU EXPECT FROM GOD?</vt:lpstr>
      <vt:lpstr>PowerPoint Presentation</vt:lpstr>
      <vt:lpstr>WHAT DO YOU EXPECT FROM GOD?</vt:lpstr>
      <vt:lpstr>WHAT DO YOU EXPECT FROM GOD?</vt:lpstr>
      <vt:lpstr>WHAT DO YOU EXPECT FROM GOD?</vt:lpstr>
      <vt:lpstr>WHAT DO YOU EXPECT FROM GOD?</vt:lpstr>
      <vt:lpstr>PowerPoint Presentation</vt:lpstr>
      <vt:lpstr>PowerPoint Presentation</vt:lpstr>
      <vt:lpstr>PowerPoint Presentation</vt:lpstr>
      <vt:lpstr>PowerPoint Presentation</vt:lpstr>
      <vt:lpstr>WHAT DO YOU EXPECT FROM GOD?</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EVERRITT Heaton</cp:lastModifiedBy>
  <cp:revision>24</cp:revision>
  <dcterms:created xsi:type="dcterms:W3CDTF">2014-03-26T14:03:34Z</dcterms:created>
  <dcterms:modified xsi:type="dcterms:W3CDTF">2020-11-23T15:04:42Z</dcterms:modified>
</cp:coreProperties>
</file>