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53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431" y="2692629"/>
            <a:ext cx="5890549" cy="46012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431" y="2692629"/>
            <a:ext cx="5890549" cy="46012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55431" y="1792568"/>
            <a:ext cx="4098226" cy="747514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8279" y="1279119"/>
            <a:ext cx="8421217" cy="3603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8279" y="1279119"/>
            <a:ext cx="8421217" cy="3603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8279" y="1279119"/>
            <a:ext cx="8421217" cy="3603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8279" y="243107"/>
            <a:ext cx="2386762" cy="6036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1" y="2195945"/>
            <a:ext cx="6288780" cy="956813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According to His Will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5291"/>
            <a:ext cx="5888182" cy="1424791"/>
          </a:xfrm>
        </p:spPr>
        <p:txBody>
          <a:bodyPr>
            <a:normAutofit/>
          </a:bodyPr>
          <a:lstStyle/>
          <a:p>
            <a:pPr algn="l"/>
            <a:r>
              <a:rPr lang="en-US" sz="7200" spc="600" dirty="0">
                <a:latin typeface="Biome" panose="020B0503030204020804" pitchFamily="34" charset="0"/>
                <a:cs typeface="Biome" panose="020B0503030204020804" pitchFamily="34" charset="0"/>
              </a:rPr>
              <a:t>PRAYING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3187" y="1279119"/>
            <a:ext cx="8832260" cy="3603152"/>
          </a:xfrm>
        </p:spPr>
        <p:txBody>
          <a:bodyPr/>
          <a:lstStyle/>
          <a:p>
            <a:r>
              <a:rPr lang="en-US" u="sng" dirty="0">
                <a:latin typeface="Biome" panose="020B0503030204020804" pitchFamily="34" charset="0"/>
                <a:cs typeface="Biome" panose="020B0503030204020804" pitchFamily="34" charset="0"/>
              </a:rPr>
              <a:t>So How Do We Pray According To God’s Will?</a:t>
            </a:r>
          </a:p>
          <a:p>
            <a:endParaRPr lang="en-US" sz="18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Accept That His Will May Not Be What You Think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 Corinthians 12:7-10</a:t>
            </a:r>
          </a:p>
          <a:p>
            <a:endParaRPr lang="en-US" dirty="0">
              <a:solidFill>
                <a:srgbClr val="FFC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8513618" cy="127911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PRAYING</a:t>
            </a:r>
            <a:b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According to His Will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D2A0DF-2FC5-4398-8572-C717F6EEFE74}"/>
              </a:ext>
            </a:extLst>
          </p:cNvPr>
          <p:cNvCxnSpPr/>
          <p:nvPr/>
        </p:nvCxnSpPr>
        <p:spPr>
          <a:xfrm>
            <a:off x="8513618" y="55418"/>
            <a:ext cx="0" cy="9351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80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1" y="2195945"/>
            <a:ext cx="6288780" cy="956813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According to His Will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5291"/>
            <a:ext cx="5888182" cy="1424791"/>
          </a:xfrm>
        </p:spPr>
        <p:txBody>
          <a:bodyPr>
            <a:normAutofit/>
          </a:bodyPr>
          <a:lstStyle/>
          <a:p>
            <a:pPr algn="l"/>
            <a:r>
              <a:rPr lang="en-US" sz="7200" spc="600" dirty="0">
                <a:latin typeface="Biome" panose="020B0503030204020804" pitchFamily="34" charset="0"/>
                <a:cs typeface="Biome" panose="020B0503030204020804" pitchFamily="34" charset="0"/>
              </a:rPr>
              <a:t>PRAYING</a:t>
            </a:r>
          </a:p>
        </p:txBody>
      </p:sp>
    </p:spTree>
    <p:extLst>
      <p:ext uri="{BB962C8B-B14F-4D97-AF65-F5344CB8AC3E}">
        <p14:creationId xmlns:p14="http://schemas.microsoft.com/office/powerpoint/2010/main" val="37485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8280" y="1279119"/>
            <a:ext cx="4193720" cy="360315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Mark 11:20-25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John 14:12-14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John 15:15-16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John 16:22-27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3325091" cy="817418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PRAYING</a:t>
            </a:r>
            <a:b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2400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According to His Will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0DEACF8-8DE5-4A32-947D-FD191AE0DA65}"/>
              </a:ext>
            </a:extLst>
          </p:cNvPr>
          <p:cNvSpPr txBox="1">
            <a:spLocks/>
          </p:cNvSpPr>
          <p:nvPr/>
        </p:nvSpPr>
        <p:spPr>
          <a:xfrm>
            <a:off x="3207327" y="1"/>
            <a:ext cx="5936673" cy="93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r"/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Some Intriguing Passages</a:t>
            </a:r>
            <a:endParaRPr lang="en-US" sz="3600" dirty="0">
              <a:solidFill>
                <a:srgbClr val="FFC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D2A0DF-2FC5-4398-8572-C717F6EEFE74}"/>
              </a:ext>
            </a:extLst>
          </p:cNvPr>
          <p:cNvCxnSpPr/>
          <p:nvPr/>
        </p:nvCxnSpPr>
        <p:spPr>
          <a:xfrm>
            <a:off x="3207327" y="0"/>
            <a:ext cx="0" cy="9351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75F91F3-E538-4818-85ED-1024FD14058E}"/>
              </a:ext>
            </a:extLst>
          </p:cNvPr>
          <p:cNvSpPr txBox="1">
            <a:spLocks/>
          </p:cNvSpPr>
          <p:nvPr/>
        </p:nvSpPr>
        <p:spPr>
          <a:xfrm>
            <a:off x="4860225" y="1279119"/>
            <a:ext cx="4193720" cy="3603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Some Points To </a:t>
            </a:r>
            <a:r>
              <a:rPr lang="en-US" u="sng" dirty="0">
                <a:latin typeface="Biome" panose="020B0503030204020804" pitchFamily="34" charset="0"/>
                <a:cs typeface="Biome" panose="020B0503030204020804" pitchFamily="34" charset="0"/>
              </a:rPr>
              <a:t>Consider</a:t>
            </a:r>
          </a:p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Immediate Context Specific to the Disciples</a:t>
            </a:r>
          </a:p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Universal Principle Through the Ages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1618" y="1357745"/>
            <a:ext cx="8894618" cy="3636962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No one ever had the ABILITY to perform wonders/miracles!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God Always gave authority and performed through them.</a:t>
            </a:r>
          </a:p>
          <a:p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Mark 6:7-13; 9:14-29; 9:38-39</a:t>
            </a:r>
          </a:p>
          <a:p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Acts 10-11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1618" y="-62345"/>
            <a:ext cx="8894618" cy="1420090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We Need To Understand the Difference 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Between Man’s Ability &amp; God’s Authority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8280" y="1279119"/>
            <a:ext cx="4193720" cy="3603152"/>
          </a:xfrm>
        </p:spPr>
        <p:txBody>
          <a:bodyPr/>
          <a:lstStyle/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If We Believe It Hard Enough It Will Come To Pass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 Samuel 12:15b-23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Luke 22:39-44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3325091" cy="817418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PRAYING</a:t>
            </a:r>
            <a:b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2400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According to His Will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0DEACF8-8DE5-4A32-947D-FD191AE0DA65}"/>
              </a:ext>
            </a:extLst>
          </p:cNvPr>
          <p:cNvSpPr txBox="1">
            <a:spLocks/>
          </p:cNvSpPr>
          <p:nvPr/>
        </p:nvSpPr>
        <p:spPr>
          <a:xfrm>
            <a:off x="3207328" y="69272"/>
            <a:ext cx="5846618" cy="1092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r"/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Do Wonderous Things Still Happen Today?</a:t>
            </a:r>
            <a:endParaRPr lang="en-US" sz="3600" dirty="0">
              <a:solidFill>
                <a:srgbClr val="FFC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D2A0DF-2FC5-4398-8572-C717F6EEFE74}"/>
              </a:ext>
            </a:extLst>
          </p:cNvPr>
          <p:cNvCxnSpPr/>
          <p:nvPr/>
        </p:nvCxnSpPr>
        <p:spPr>
          <a:xfrm>
            <a:off x="3207327" y="0"/>
            <a:ext cx="0" cy="9351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75F91F3-E538-4818-85ED-1024FD14058E}"/>
              </a:ext>
            </a:extLst>
          </p:cNvPr>
          <p:cNvSpPr txBox="1">
            <a:spLocks/>
          </p:cNvSpPr>
          <p:nvPr/>
        </p:nvSpPr>
        <p:spPr>
          <a:xfrm>
            <a:off x="4860225" y="1279119"/>
            <a:ext cx="4193720" cy="3603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On the Other Hand…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 Kings 17-18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James 5:16-18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Ephesians 3:20-21</a:t>
            </a:r>
          </a:p>
        </p:txBody>
      </p:sp>
    </p:spTree>
    <p:extLst>
      <p:ext uri="{BB962C8B-B14F-4D97-AF65-F5344CB8AC3E}">
        <p14:creationId xmlns:p14="http://schemas.microsoft.com/office/powerpoint/2010/main" val="157736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3187" y="1279119"/>
            <a:ext cx="8832260" cy="3603152"/>
          </a:xfrm>
        </p:spPr>
        <p:txBody>
          <a:bodyPr/>
          <a:lstStyle/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When </a:t>
            </a:r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God’s WILL </a:t>
            </a: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and </a:t>
            </a:r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Our FAITH </a:t>
            </a: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Align, Great Things Happen</a:t>
            </a:r>
          </a:p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God’s Will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Matthew 6:5-13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 John 5:13-15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8513618" cy="127911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PRAYING</a:t>
            </a:r>
            <a:b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According to His Will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D2A0DF-2FC5-4398-8572-C717F6EEFE74}"/>
              </a:ext>
            </a:extLst>
          </p:cNvPr>
          <p:cNvCxnSpPr/>
          <p:nvPr/>
        </p:nvCxnSpPr>
        <p:spPr>
          <a:xfrm>
            <a:off x="8513618" y="55418"/>
            <a:ext cx="0" cy="9351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0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3187" y="1279119"/>
            <a:ext cx="8832260" cy="3603152"/>
          </a:xfrm>
        </p:spPr>
        <p:txBody>
          <a:bodyPr/>
          <a:lstStyle/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When </a:t>
            </a:r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God’s WILL </a:t>
            </a: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and </a:t>
            </a:r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Our FAITH </a:t>
            </a: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Align, Great Things Happen</a:t>
            </a:r>
          </a:p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Our Faith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James 1:5-8</a:t>
            </a:r>
          </a:p>
          <a:p>
            <a:endParaRPr lang="en-US" dirty="0">
              <a:solidFill>
                <a:srgbClr val="FFC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8513618" cy="127911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PRAYING</a:t>
            </a:r>
            <a:b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According to His Will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D2A0DF-2FC5-4398-8572-C717F6EEFE74}"/>
              </a:ext>
            </a:extLst>
          </p:cNvPr>
          <p:cNvCxnSpPr/>
          <p:nvPr/>
        </p:nvCxnSpPr>
        <p:spPr>
          <a:xfrm>
            <a:off x="8513618" y="55418"/>
            <a:ext cx="0" cy="9351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945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3187" y="1279119"/>
            <a:ext cx="8832260" cy="3603152"/>
          </a:xfrm>
        </p:spPr>
        <p:txBody>
          <a:bodyPr/>
          <a:lstStyle/>
          <a:p>
            <a:r>
              <a:rPr lang="en-US" u="sng" dirty="0">
                <a:latin typeface="Biome" panose="020B0503030204020804" pitchFamily="34" charset="0"/>
                <a:cs typeface="Biome" panose="020B0503030204020804" pitchFamily="34" charset="0"/>
              </a:rPr>
              <a:t>So How Do We Pray According To God’s Will?</a:t>
            </a:r>
          </a:p>
          <a:p>
            <a:endParaRPr lang="en-US" sz="18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Understand Maturity Changes What We Pray For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Philippians 3:14-15</a:t>
            </a:r>
          </a:p>
          <a:p>
            <a:endParaRPr lang="en-US" dirty="0">
              <a:solidFill>
                <a:srgbClr val="FFC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8513618" cy="127911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PRAYING</a:t>
            </a:r>
            <a:b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According to His Will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D2A0DF-2FC5-4398-8572-C717F6EEFE74}"/>
              </a:ext>
            </a:extLst>
          </p:cNvPr>
          <p:cNvCxnSpPr/>
          <p:nvPr/>
        </p:nvCxnSpPr>
        <p:spPr>
          <a:xfrm>
            <a:off x="8513618" y="55418"/>
            <a:ext cx="0" cy="9351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87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3187" y="1279119"/>
            <a:ext cx="8832260" cy="3603152"/>
          </a:xfrm>
        </p:spPr>
        <p:txBody>
          <a:bodyPr/>
          <a:lstStyle/>
          <a:p>
            <a:r>
              <a:rPr lang="en-US" u="sng" dirty="0">
                <a:latin typeface="Biome" panose="020B0503030204020804" pitchFamily="34" charset="0"/>
                <a:cs typeface="Biome" panose="020B0503030204020804" pitchFamily="34" charset="0"/>
              </a:rPr>
              <a:t>So How Do We Pray According To God’s Will?</a:t>
            </a:r>
          </a:p>
          <a:p>
            <a:endParaRPr lang="en-US" sz="18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Realize His Will Is Revealed Over Time 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James 1:2-4</a:t>
            </a:r>
          </a:p>
          <a:p>
            <a:endParaRPr lang="en-US" dirty="0">
              <a:solidFill>
                <a:srgbClr val="FFC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8513618" cy="127911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PRAYING</a:t>
            </a:r>
            <a:b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According to His Will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D2A0DF-2FC5-4398-8572-C717F6EEFE74}"/>
              </a:ext>
            </a:extLst>
          </p:cNvPr>
          <p:cNvCxnSpPr/>
          <p:nvPr/>
        </p:nvCxnSpPr>
        <p:spPr>
          <a:xfrm>
            <a:off x="8513618" y="55418"/>
            <a:ext cx="0" cy="9351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09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3187" y="1279119"/>
            <a:ext cx="8832260" cy="3603152"/>
          </a:xfrm>
        </p:spPr>
        <p:txBody>
          <a:bodyPr/>
          <a:lstStyle/>
          <a:p>
            <a:r>
              <a:rPr lang="en-US" u="sng" dirty="0">
                <a:latin typeface="Biome" panose="020B0503030204020804" pitchFamily="34" charset="0"/>
                <a:cs typeface="Biome" panose="020B0503030204020804" pitchFamily="34" charset="0"/>
              </a:rPr>
              <a:t>So How Do We Pray According To God’s Will?</a:t>
            </a:r>
          </a:p>
          <a:p>
            <a:endParaRPr lang="en-US" sz="18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Take Comfort Knowing Someone Is Helping</a:t>
            </a:r>
          </a:p>
          <a:p>
            <a:r>
              <a:rPr lang="en-US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Romans 8:12-28</a:t>
            </a:r>
          </a:p>
          <a:p>
            <a:endParaRPr lang="en-US" dirty="0">
              <a:solidFill>
                <a:srgbClr val="FFC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8513618" cy="127911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PRAYING</a:t>
            </a:r>
            <a:b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According to His Will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D2A0DF-2FC5-4398-8572-C717F6EEFE74}"/>
              </a:ext>
            </a:extLst>
          </p:cNvPr>
          <p:cNvCxnSpPr/>
          <p:nvPr/>
        </p:nvCxnSpPr>
        <p:spPr>
          <a:xfrm>
            <a:off x="8513618" y="55418"/>
            <a:ext cx="0" cy="9351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17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175</TotalTime>
  <Words>272</Words>
  <Application>Microsoft Office PowerPoint</Application>
  <PresentationFormat>On-screen Show (16:9)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Biome</vt:lpstr>
      <vt:lpstr>Trebuchet MS</vt:lpstr>
      <vt:lpstr>Default</vt:lpstr>
      <vt:lpstr>PRAYING</vt:lpstr>
      <vt:lpstr>PRAYING According to His Will</vt:lpstr>
      <vt:lpstr>PowerPoint Presentation</vt:lpstr>
      <vt:lpstr>PRAYING According to His Will</vt:lpstr>
      <vt:lpstr>PRAYING According to His Will</vt:lpstr>
      <vt:lpstr>PRAYING According to His Will</vt:lpstr>
      <vt:lpstr>PRAYING According to His Will</vt:lpstr>
      <vt:lpstr>PRAYING According to His Will</vt:lpstr>
      <vt:lpstr>PRAYING According to His Will</vt:lpstr>
      <vt:lpstr>PRAYING According to His Will</vt:lpstr>
      <vt:lpstr>PRAYING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24</cp:revision>
  <dcterms:created xsi:type="dcterms:W3CDTF">2014-03-26T14:03:34Z</dcterms:created>
  <dcterms:modified xsi:type="dcterms:W3CDTF">2020-11-30T14:07:11Z</dcterms:modified>
</cp:coreProperties>
</file>