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875"/>
    <a:srgbClr val="451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5AFB-D5A6-4BE8-9B9E-B787542A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1DDE7-3D83-4531-ADC4-858D72711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A1D9A-8575-4655-9CD9-67922FF1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E4D6-3E58-4D66-B733-47E46B80403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E7A-CD7B-4E14-90FE-B9FD3CB0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A372-2651-4360-BA64-39146A7A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EF-F2C3-4A9F-93AF-1040DD1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0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B9EEF-9D6E-4ED7-A9F6-755B134B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D6E81-352D-421C-90AF-726B16986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6CE87-71D8-4EEE-BA34-9ED3281E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E4D6-3E58-4D66-B733-47E46B80403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C927D-DF86-43D0-A11D-48299F5F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037E2-037E-42DB-8D23-69028E90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EF-F2C3-4A9F-93AF-1040DD1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3ECCE-D7A1-4E95-B9B5-2EEED2D83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36503-A468-42BE-9D6B-061B3CC94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8674-91F7-4FEC-9DF6-B246CE28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E4D6-3E58-4D66-B733-47E46B80403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F5B19-F5E3-4C4D-A34A-70FDF427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315F5-946D-4BC7-A890-17BC96B6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EF-F2C3-4A9F-93AF-1040DD1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23A9-0058-4C12-93CA-9A7ADE2C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AF555-FD62-45EF-AA5A-EAEB4E76A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7FE40-7590-4E5A-8B85-42442018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E4D6-3E58-4D66-B733-47E46B80403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52F7C-BA47-4776-8A66-C63F672F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F4D94-4979-4681-BDA8-E4EBC159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EF-F2C3-4A9F-93AF-1040DD1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5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3514-B0F7-4F12-A63E-E025467C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45657-3C19-4C1E-9D44-8F04C8597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BB38-58A7-4CB5-B0D6-E84D263C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E4D6-3E58-4D66-B733-47E46B80403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69D94-DB7A-44C5-936F-ADC84C79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80986-5850-4C88-A00D-840523F8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EF-F2C3-4A9F-93AF-1040DD1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6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C00A-5700-49E7-B5AB-EBDE87D6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51C48-48B2-4331-8138-E3D717B12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CCCF0-5924-43F5-B63C-21468CCB6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5213D-1D8A-4FEB-A542-0AB503041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E4D6-3E58-4D66-B733-47E46B80403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407B1-1B00-4053-B079-99D5F1E1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75B17-9A00-47B4-BEC5-A7A75577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EF-F2C3-4A9F-93AF-1040DD1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7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FA4B-D279-4CEB-BAD1-788F7F33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01010-ABF4-41F9-99CC-C5C6A2054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2547B-C3B5-41D4-89F3-F5E9C4A8A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E8F07-0B58-43B6-8A35-9D092C6CF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23896-2086-454D-BE4E-C94A368795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2F4E5-7D6A-419D-9BC1-2917029C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E4D6-3E58-4D66-B733-47E46B80403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6E3EA-FB72-490B-BD60-E1A522AD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FD126-CC9C-4C81-926C-6FBAEA22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EF-F2C3-4A9F-93AF-1040DD1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5ECD-D1F9-4B77-9FB5-043F315D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13175-DA7D-41F8-90F5-23730EC3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E4D6-3E58-4D66-B733-47E46B80403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EFC2-5BFB-4831-B4CA-FF5EE56E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CAC22-CC4C-40AE-AFEC-09835793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EF-F2C3-4A9F-93AF-1040DD1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7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789F5D-E67B-4709-A59C-8F0B8C0E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E4D6-3E58-4D66-B733-47E46B80403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7503E-8E57-4E35-9C2D-761CA28A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FB1AB-507A-4881-A335-83C7F954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EF-F2C3-4A9F-93AF-1040DD1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62BF-1459-4E86-B035-8553EFF4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C09F9-A6C4-4245-B220-821CF40B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881A8-9BEE-4324-90C1-FA12711B5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CC102-28DB-48BC-AC51-B96D7223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E4D6-3E58-4D66-B733-47E46B80403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86E47-E524-4D4B-A198-EAD133C3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71322-0728-4171-8B4D-E54B2C49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EF-F2C3-4A9F-93AF-1040DD1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4FE7-C94A-415D-B920-519F2E21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FBCDA-4F83-4BE8-8375-613D2552F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95E62-3C5D-42C3-991F-A9D2FB01B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271C9-527D-462C-A086-01664C03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E4D6-3E58-4D66-B733-47E46B80403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4B64D-CB7B-468F-B666-C4E18224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3B350-A856-467D-A239-7DCC4BFD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CEF-F2C3-4A9F-93AF-1040DD1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6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4628C-4514-4DC6-A97D-53E636BD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47F93-6CB4-4A49-9EAD-502EC5230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8F14C-50D3-4F51-85B1-9E561193A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E4D6-3E58-4D66-B733-47E46B80403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E652B-CE23-47C7-AB2F-A8240D7FD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F2659-4681-4373-BF1C-3FD531240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54CEF-F2C3-4A9F-93AF-1040DD15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527B32F-07F3-4C94-B09B-8C8F310F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967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83677-A74D-454B-972F-0742D2C1B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65"/>
          <a:stretch/>
        </p:blipFill>
        <p:spPr>
          <a:xfrm>
            <a:off x="6088088" y="3264090"/>
            <a:ext cx="6103911" cy="359391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10D2D7F-889E-4CF0-9D8E-1197A5CC27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876"/>
          <a:stretch/>
        </p:blipFill>
        <p:spPr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41D4CC-403D-465E-9223-3277868A5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C4C688-715E-4A31-AB90-6A575288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99357-C8EF-41C2-B5F3-BFB67B2CFB7D}"/>
              </a:ext>
            </a:extLst>
          </p:cNvPr>
          <p:cNvSpPr txBox="1"/>
          <p:nvPr/>
        </p:nvSpPr>
        <p:spPr>
          <a:xfrm>
            <a:off x="8532693" y="772229"/>
            <a:ext cx="3468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&amp;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B3260-7E49-47F6-8273-F57A20628547}"/>
              </a:ext>
            </a:extLst>
          </p:cNvPr>
          <p:cNvSpPr txBox="1"/>
          <p:nvPr/>
        </p:nvSpPr>
        <p:spPr>
          <a:xfrm>
            <a:off x="926036" y="4069422"/>
            <a:ext cx="5001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Eternity </a:t>
            </a:r>
          </a:p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Compared </a:t>
            </a:r>
          </a:p>
        </p:txBody>
      </p:sp>
    </p:spTree>
    <p:extLst>
      <p:ext uri="{BB962C8B-B14F-4D97-AF65-F5344CB8AC3E}">
        <p14:creationId xmlns:p14="http://schemas.microsoft.com/office/powerpoint/2010/main" val="202013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30370-BA74-42A5-A82B-1FA911E1F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3" b="14890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900CF-12C5-4A47-91B8-5BAEAB657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2" r="2" b="15646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0AA1F-CAF2-406C-8D80-ACE066479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15" y="235131"/>
            <a:ext cx="4716859" cy="1611086"/>
          </a:xfrm>
        </p:spPr>
        <p:txBody>
          <a:bodyPr>
            <a:noAutofit/>
          </a:bodyPr>
          <a:lstStyle/>
          <a:p>
            <a:r>
              <a:rPr lang="en-US" sz="4000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You Choose It Today!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F6702-964A-4FB8-BB60-0A85FF171FE7}"/>
              </a:ext>
            </a:extLst>
          </p:cNvPr>
          <p:cNvSpPr txBox="1"/>
          <p:nvPr/>
        </p:nvSpPr>
        <p:spPr>
          <a:xfrm>
            <a:off x="133815" y="2609173"/>
            <a:ext cx="5047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2 Corinthians 5:10</a:t>
            </a:r>
          </a:p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Acts 17:30-31</a:t>
            </a:r>
          </a:p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Philippians 3:13-15</a:t>
            </a:r>
          </a:p>
        </p:txBody>
      </p:sp>
    </p:spTree>
    <p:extLst>
      <p:ext uri="{BB962C8B-B14F-4D97-AF65-F5344CB8AC3E}">
        <p14:creationId xmlns:p14="http://schemas.microsoft.com/office/powerpoint/2010/main" val="3864438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527B32F-07F3-4C94-B09B-8C8F310F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967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83677-A74D-454B-972F-0742D2C1B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65"/>
          <a:stretch/>
        </p:blipFill>
        <p:spPr>
          <a:xfrm>
            <a:off x="6088088" y="3264090"/>
            <a:ext cx="6103911" cy="359391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10D2D7F-889E-4CF0-9D8E-1197A5CC27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876"/>
          <a:stretch/>
        </p:blipFill>
        <p:spPr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41D4CC-403D-465E-9223-3277868A5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C4C688-715E-4A31-AB90-6A575288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99357-C8EF-41C2-B5F3-BFB67B2CFB7D}"/>
              </a:ext>
            </a:extLst>
          </p:cNvPr>
          <p:cNvSpPr txBox="1"/>
          <p:nvPr/>
        </p:nvSpPr>
        <p:spPr>
          <a:xfrm>
            <a:off x="8532693" y="772229"/>
            <a:ext cx="3468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&amp;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B3260-7E49-47F6-8273-F57A20628547}"/>
              </a:ext>
            </a:extLst>
          </p:cNvPr>
          <p:cNvSpPr txBox="1"/>
          <p:nvPr/>
        </p:nvSpPr>
        <p:spPr>
          <a:xfrm>
            <a:off x="926036" y="4069422"/>
            <a:ext cx="50011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Eternity </a:t>
            </a:r>
          </a:p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Compared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1F1CF3-B006-4DD0-B4C4-86A4B2DE71E8}"/>
              </a:ext>
            </a:extLst>
          </p:cNvPr>
          <p:cNvSpPr txBox="1"/>
          <p:nvPr/>
        </p:nvSpPr>
        <p:spPr>
          <a:xfrm>
            <a:off x="0" y="6181564"/>
            <a:ext cx="608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1 Thessalonians 4:13-5:17</a:t>
            </a:r>
          </a:p>
        </p:txBody>
      </p:sp>
    </p:spTree>
    <p:extLst>
      <p:ext uri="{BB962C8B-B14F-4D97-AF65-F5344CB8AC3E}">
        <p14:creationId xmlns:p14="http://schemas.microsoft.com/office/powerpoint/2010/main" val="100565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30370-BA74-42A5-A82B-1FA911E1F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3" b="14890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900CF-12C5-4A47-91B8-5BAEAB657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2" r="2" b="15646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0AA1F-CAF2-406C-8D80-ACE066479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15" y="121920"/>
            <a:ext cx="4517101" cy="2281646"/>
          </a:xfrm>
        </p:spPr>
        <p:txBody>
          <a:bodyPr>
            <a:noAutofit/>
          </a:bodyPr>
          <a:lstStyle/>
          <a:p>
            <a:r>
              <a:rPr lang="en-US" sz="5400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Before Heaven &amp; Hell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F6702-964A-4FB8-BB60-0A85FF171FE7}"/>
              </a:ext>
            </a:extLst>
          </p:cNvPr>
          <p:cNvSpPr txBox="1"/>
          <p:nvPr/>
        </p:nvSpPr>
        <p:spPr>
          <a:xfrm>
            <a:off x="133815" y="2495006"/>
            <a:ext cx="5039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Our Life Is Short</a:t>
            </a:r>
          </a:p>
          <a:p>
            <a:pPr algn="ctr"/>
            <a:r>
              <a:rPr lang="en-US" sz="36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James 5:13-17</a:t>
            </a:r>
          </a:p>
        </p:txBody>
      </p:sp>
    </p:spTree>
    <p:extLst>
      <p:ext uri="{BB962C8B-B14F-4D97-AF65-F5344CB8AC3E}">
        <p14:creationId xmlns:p14="http://schemas.microsoft.com/office/powerpoint/2010/main" val="187913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30370-BA74-42A5-A82B-1FA911E1F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3" b="14890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900CF-12C5-4A47-91B8-5BAEAB657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2" r="2" b="15646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0AA1F-CAF2-406C-8D80-ACE066479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15" y="121920"/>
            <a:ext cx="4517101" cy="2281646"/>
          </a:xfrm>
        </p:spPr>
        <p:txBody>
          <a:bodyPr>
            <a:noAutofit/>
          </a:bodyPr>
          <a:lstStyle/>
          <a:p>
            <a:r>
              <a:rPr lang="en-US" sz="5400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Before Heaven &amp; Hell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F6702-964A-4FB8-BB60-0A85FF171FE7}"/>
              </a:ext>
            </a:extLst>
          </p:cNvPr>
          <p:cNvSpPr txBox="1"/>
          <p:nvPr/>
        </p:nvSpPr>
        <p:spPr>
          <a:xfrm>
            <a:off x="133815" y="2495006"/>
            <a:ext cx="5039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Our Life Is Short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Our Choices Matter</a:t>
            </a:r>
          </a:p>
          <a:p>
            <a:pPr algn="ctr"/>
            <a:r>
              <a:rPr lang="en-US" sz="36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2 Corinthians 5:10</a:t>
            </a:r>
          </a:p>
        </p:txBody>
      </p:sp>
    </p:spTree>
    <p:extLst>
      <p:ext uri="{BB962C8B-B14F-4D97-AF65-F5344CB8AC3E}">
        <p14:creationId xmlns:p14="http://schemas.microsoft.com/office/powerpoint/2010/main" val="810010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30370-BA74-42A5-A82B-1FA911E1F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3" b="14890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900CF-12C5-4A47-91B8-5BAEAB657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2" r="2" b="15646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0AA1F-CAF2-406C-8D80-ACE066479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15" y="121920"/>
            <a:ext cx="4517101" cy="2281646"/>
          </a:xfrm>
        </p:spPr>
        <p:txBody>
          <a:bodyPr>
            <a:noAutofit/>
          </a:bodyPr>
          <a:lstStyle/>
          <a:p>
            <a:r>
              <a:rPr lang="en-US" sz="5400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Before Heaven &amp; Hell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F6702-964A-4FB8-BB60-0A85FF171FE7}"/>
              </a:ext>
            </a:extLst>
          </p:cNvPr>
          <p:cNvSpPr txBox="1"/>
          <p:nvPr/>
        </p:nvSpPr>
        <p:spPr>
          <a:xfrm>
            <a:off x="133815" y="2495006"/>
            <a:ext cx="5039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Our Life Is Short</a:t>
            </a:r>
          </a:p>
          <a:p>
            <a:pPr algn="ctr"/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Our Choices Matter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There Is Eternity After Death</a:t>
            </a:r>
          </a:p>
          <a:p>
            <a:pPr algn="ctr"/>
            <a:r>
              <a:rPr lang="en-US" sz="36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Matthew 25:31-46</a:t>
            </a:r>
          </a:p>
        </p:txBody>
      </p:sp>
    </p:spTree>
    <p:extLst>
      <p:ext uri="{BB962C8B-B14F-4D97-AF65-F5344CB8AC3E}">
        <p14:creationId xmlns:p14="http://schemas.microsoft.com/office/powerpoint/2010/main" val="4022690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30370-BA74-42A5-A82B-1FA911E1F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3" b="14890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900CF-12C5-4A47-91B8-5BAEAB657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2" r="2" b="15646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0AA1F-CAF2-406C-8D80-ACE066479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15" y="609601"/>
            <a:ext cx="4517101" cy="1040780"/>
          </a:xfrm>
        </p:spPr>
        <p:txBody>
          <a:bodyPr>
            <a:noAutofit/>
          </a:bodyPr>
          <a:lstStyle/>
          <a:p>
            <a:r>
              <a:rPr lang="en-US" sz="5400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It is real!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F6702-964A-4FB8-BB60-0A85FF171FE7}"/>
              </a:ext>
            </a:extLst>
          </p:cNvPr>
          <p:cNvSpPr txBox="1"/>
          <p:nvPr/>
        </p:nvSpPr>
        <p:spPr>
          <a:xfrm>
            <a:off x="133815" y="2051824"/>
            <a:ext cx="4517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Mark 9:42-48</a:t>
            </a:r>
          </a:p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John 14:1-3</a:t>
            </a:r>
          </a:p>
        </p:txBody>
      </p:sp>
    </p:spTree>
    <p:extLst>
      <p:ext uri="{BB962C8B-B14F-4D97-AF65-F5344CB8AC3E}">
        <p14:creationId xmlns:p14="http://schemas.microsoft.com/office/powerpoint/2010/main" val="2064866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30370-BA74-42A5-A82B-1FA911E1F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3" b="14890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900CF-12C5-4A47-91B8-5BAEAB657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2" r="2" b="15646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0AA1F-CAF2-406C-8D80-ACE066479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15" y="235131"/>
            <a:ext cx="4716859" cy="1323439"/>
          </a:xfrm>
        </p:spPr>
        <p:txBody>
          <a:bodyPr>
            <a:noAutofit/>
          </a:bodyPr>
          <a:lstStyle/>
          <a:p>
            <a:r>
              <a:rPr lang="en-US" sz="4000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It is Everlasting!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F6702-964A-4FB8-BB60-0A85FF171FE7}"/>
              </a:ext>
            </a:extLst>
          </p:cNvPr>
          <p:cNvSpPr txBox="1"/>
          <p:nvPr/>
        </p:nvSpPr>
        <p:spPr>
          <a:xfrm>
            <a:off x="133815" y="2051824"/>
            <a:ext cx="4517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John 3:16</a:t>
            </a:r>
          </a:p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Romans 6:22-28</a:t>
            </a:r>
          </a:p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1 John 2:25</a:t>
            </a:r>
          </a:p>
        </p:txBody>
      </p:sp>
    </p:spTree>
    <p:extLst>
      <p:ext uri="{BB962C8B-B14F-4D97-AF65-F5344CB8AC3E}">
        <p14:creationId xmlns:p14="http://schemas.microsoft.com/office/powerpoint/2010/main" val="2715262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30370-BA74-42A5-A82B-1FA911E1F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3" b="14890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900CF-12C5-4A47-91B8-5BAEAB657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2" r="2" b="15646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0AA1F-CAF2-406C-8D80-ACE066479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15" y="235131"/>
            <a:ext cx="4716859" cy="1323439"/>
          </a:xfrm>
        </p:spPr>
        <p:txBody>
          <a:bodyPr>
            <a:noAutofit/>
          </a:bodyPr>
          <a:lstStyle/>
          <a:p>
            <a:r>
              <a:rPr lang="en-US" sz="4000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It is Beyond Extreme!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F6702-964A-4FB8-BB60-0A85FF171FE7}"/>
              </a:ext>
            </a:extLst>
          </p:cNvPr>
          <p:cNvSpPr txBox="1"/>
          <p:nvPr/>
        </p:nvSpPr>
        <p:spPr>
          <a:xfrm>
            <a:off x="133815" y="2051824"/>
            <a:ext cx="49955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Matthew 8:12</a:t>
            </a:r>
          </a:p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Matthew 13:42-43</a:t>
            </a:r>
          </a:p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Revelation 21:4, 22-23</a:t>
            </a:r>
          </a:p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Revelation 22:1-5</a:t>
            </a:r>
          </a:p>
        </p:txBody>
      </p:sp>
    </p:spTree>
    <p:extLst>
      <p:ext uri="{BB962C8B-B14F-4D97-AF65-F5344CB8AC3E}">
        <p14:creationId xmlns:p14="http://schemas.microsoft.com/office/powerpoint/2010/main" val="2509274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30370-BA74-42A5-A82B-1FA911E1F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3" b="14890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900CF-12C5-4A47-91B8-5BAEAB657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2" r="2" b="15646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0AA1F-CAF2-406C-8D80-ACE066479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15" y="235131"/>
            <a:ext cx="4716859" cy="1323439"/>
          </a:xfrm>
        </p:spPr>
        <p:txBody>
          <a:bodyPr>
            <a:noAutofit/>
          </a:bodyPr>
          <a:lstStyle/>
          <a:p>
            <a:r>
              <a:rPr lang="en-US" sz="4000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Anyone Can Go There!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F6702-964A-4FB8-BB60-0A85FF171FE7}"/>
              </a:ext>
            </a:extLst>
          </p:cNvPr>
          <p:cNvSpPr txBox="1"/>
          <p:nvPr/>
        </p:nvSpPr>
        <p:spPr>
          <a:xfrm>
            <a:off x="133815" y="2609173"/>
            <a:ext cx="5047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Matthew 25:31-46</a:t>
            </a:r>
          </a:p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Ephesians 2;13-16</a:t>
            </a:r>
          </a:p>
        </p:txBody>
      </p:sp>
    </p:spTree>
    <p:extLst>
      <p:ext uri="{BB962C8B-B14F-4D97-AF65-F5344CB8AC3E}">
        <p14:creationId xmlns:p14="http://schemas.microsoft.com/office/powerpoint/2010/main" val="2118355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30370-BA74-42A5-A82B-1FA911E1F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3" b="14890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900CF-12C5-4A47-91B8-5BAEAB657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2" r="2" b="15646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0AA1F-CAF2-406C-8D80-ACE066479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15" y="235131"/>
            <a:ext cx="4716859" cy="1611086"/>
          </a:xfrm>
        </p:spPr>
        <p:txBody>
          <a:bodyPr>
            <a:noAutofit/>
          </a:bodyPr>
          <a:lstStyle/>
          <a:p>
            <a:r>
              <a:rPr lang="en-US" sz="4000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Bold" panose="020E0705020206020404" pitchFamily="34" charset="0"/>
                <a:cs typeface="Biome Light" panose="020B0303030204020804" pitchFamily="34" charset="0"/>
              </a:rPr>
              <a:t>Two Classes Will Go There!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F6702-964A-4FB8-BB60-0A85FF171FE7}"/>
              </a:ext>
            </a:extLst>
          </p:cNvPr>
          <p:cNvSpPr txBox="1"/>
          <p:nvPr/>
        </p:nvSpPr>
        <p:spPr>
          <a:xfrm>
            <a:off x="133815" y="2609173"/>
            <a:ext cx="5047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95875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2 Thessalonians 1:6-10</a:t>
            </a:r>
          </a:p>
        </p:txBody>
      </p:sp>
    </p:spTree>
    <p:extLst>
      <p:ext uri="{BB962C8B-B14F-4D97-AF65-F5344CB8AC3E}">
        <p14:creationId xmlns:p14="http://schemas.microsoft.com/office/powerpoint/2010/main" val="388506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115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Biome Light</vt:lpstr>
      <vt:lpstr>Calibri</vt:lpstr>
      <vt:lpstr>Calibri Light</vt:lpstr>
      <vt:lpstr>Castellar</vt:lpstr>
      <vt:lpstr>Copperplate Gothic Bold</vt:lpstr>
      <vt:lpstr>Office Theme</vt:lpstr>
      <vt:lpstr>PowerPoint Presentation</vt:lpstr>
      <vt:lpstr>Before Heaven &amp; Hell</vt:lpstr>
      <vt:lpstr>Before Heaven &amp; Hell</vt:lpstr>
      <vt:lpstr>Before Heaven &amp; Hell</vt:lpstr>
      <vt:lpstr>It is real!</vt:lpstr>
      <vt:lpstr>It is Everlasting!</vt:lpstr>
      <vt:lpstr>It is Beyond Extreme!</vt:lpstr>
      <vt:lpstr>Anyone Can Go There!</vt:lpstr>
      <vt:lpstr>Two Classes Will Go There!</vt:lpstr>
      <vt:lpstr>You Choose It Today!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EVERRITT Heaton</dc:creator>
  <cp:lastModifiedBy>EVERRITT Heaton</cp:lastModifiedBy>
  <cp:revision>4</cp:revision>
  <dcterms:created xsi:type="dcterms:W3CDTF">2020-12-09T12:29:09Z</dcterms:created>
  <dcterms:modified xsi:type="dcterms:W3CDTF">2020-12-14T21:23:28Z</dcterms:modified>
</cp:coreProperties>
</file>