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4" r:id="rId5"/>
    <p:sldId id="265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19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948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1412" y="2653203"/>
            <a:ext cx="1597632" cy="215503"/>
          </a:xfrm>
        </p:spPr>
        <p:txBody>
          <a:bodyPr anchor="ctr"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721412" y="2653203"/>
            <a:ext cx="1597632" cy="215503"/>
          </a:xfrm>
        </p:spPr>
        <p:txBody>
          <a:bodyPr anchor="ctr"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22824" y="567765"/>
            <a:ext cx="4496220" cy="2002117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00411" y="231588"/>
            <a:ext cx="7014883" cy="47288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00411" y="231588"/>
            <a:ext cx="7014883" cy="47288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800411" y="231588"/>
            <a:ext cx="7014883" cy="47288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4332" y="4116293"/>
            <a:ext cx="1571492" cy="84417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32193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2193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2193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2193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2193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2193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4691" y="231588"/>
            <a:ext cx="8922327" cy="358533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Matthew 5:3-12</a:t>
            </a:r>
          </a:p>
          <a:p>
            <a:pPr marL="914400"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Poor In Spirit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– To Independent</a:t>
            </a:r>
          </a:p>
          <a:p>
            <a:pPr marL="914400"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Mournful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– To Proud</a:t>
            </a:r>
          </a:p>
          <a:p>
            <a:pPr marL="914400"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Meek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– To Entitled</a:t>
            </a:r>
          </a:p>
          <a:p>
            <a:pPr marL="914400"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Merciful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– To Judgmental</a:t>
            </a:r>
          </a:p>
          <a:p>
            <a:pPr marL="914400"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Peacemaker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 – To Stubborn</a:t>
            </a:r>
          </a:p>
          <a:p>
            <a:pPr marL="914400" algn="l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Persecuted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 – To Self-Reliant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A1F336-032E-4298-97CB-4D60400E1716}"/>
              </a:ext>
            </a:extLst>
          </p:cNvPr>
          <p:cNvSpPr txBox="1"/>
          <p:nvPr/>
        </p:nvSpPr>
        <p:spPr>
          <a:xfrm>
            <a:off x="1711036" y="4274127"/>
            <a:ext cx="7335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FEARS OF EVANGELISM</a:t>
            </a:r>
          </a:p>
        </p:txBody>
      </p:sp>
    </p:spTree>
    <p:extLst>
      <p:ext uri="{BB962C8B-B14F-4D97-AF65-F5344CB8AC3E}">
        <p14:creationId xmlns:p14="http://schemas.microsoft.com/office/powerpoint/2010/main" val="374352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5474" y="124691"/>
            <a:ext cx="8866908" cy="3796145"/>
          </a:xfrm>
        </p:spPr>
        <p:txBody>
          <a:bodyPr>
            <a:normAutofit lnSpcReduction="10000"/>
          </a:bodyPr>
          <a:lstStyle/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1 Corinthians 3:11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Matthew 5:13-16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We Are Salt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We Are Light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The Point is Purpose</a:t>
            </a:r>
          </a:p>
          <a:p>
            <a:r>
              <a:rPr lang="en-US" sz="36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This Applies To Everyone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Biome Light" panose="020B0303030204020804" pitchFamily="34" charset="0"/>
                <a:cs typeface="Biome Light" panose="020B0303030204020804" pitchFamily="34" charset="0"/>
              </a:rPr>
              <a:t>Foundation of Evangelism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4691" y="231588"/>
            <a:ext cx="8922327" cy="3585339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Make Sure Your Light Is Light Indeed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Matthew 6:19-24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Shine Your Light In Your Home First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Matthew 5:14-15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Let Your Light Shine Towards Others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ome Light" panose="020B0303030204020804" pitchFamily="34" charset="0"/>
                <a:cs typeface="Biome Light" panose="020B0303030204020804" pitchFamily="34" charset="0"/>
              </a:rPr>
              <a:t>Acts 13:17</a:t>
            </a:r>
          </a:p>
        </p:txBody>
      </p:sp>
    </p:spTree>
    <p:extLst>
      <p:ext uri="{BB962C8B-B14F-4D97-AF65-F5344CB8AC3E}">
        <p14:creationId xmlns:p14="http://schemas.microsoft.com/office/powerpoint/2010/main" val="402197638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743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83</TotalTime>
  <Words>79</Words>
  <Application>Microsoft Office PowerPoint</Application>
  <PresentationFormat>On-screen Show (16:9)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Biome Light</vt:lpstr>
      <vt:lpstr>Trebuchet MS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EVERRITT Heaton</cp:lastModifiedBy>
  <cp:revision>21</cp:revision>
  <dcterms:created xsi:type="dcterms:W3CDTF">2014-03-26T14:03:34Z</dcterms:created>
  <dcterms:modified xsi:type="dcterms:W3CDTF">2021-01-13T16:57:03Z</dcterms:modified>
</cp:coreProperties>
</file>