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4" r:id="rId5"/>
    <p:sldId id="265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74747"/>
    <a:srgbClr val="D7D493"/>
    <a:srgbClr val="F8F6FC"/>
    <a:srgbClr val="F9CB9A"/>
    <a:srgbClr val="EBE8C8"/>
    <a:srgbClr val="402F5A"/>
    <a:srgbClr val="E59C7C"/>
    <a:srgbClr val="5A3721"/>
    <a:srgbClr val="7E5E35"/>
    <a:srgbClr val="CAA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82" d="100"/>
          <a:sy n="82" d="100"/>
        </p:scale>
        <p:origin x="102" y="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56557" y="2214695"/>
            <a:ext cx="1434517" cy="10905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56557" y="2214695"/>
            <a:ext cx="1434517" cy="10905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25085" y="1963024"/>
            <a:ext cx="4135773" cy="121640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06747" y="1560352"/>
            <a:ext cx="5934956" cy="32129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06747" y="1560352"/>
            <a:ext cx="5934956" cy="32129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70372" y="427840"/>
            <a:ext cx="2718032" cy="6878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7474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7474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7474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7474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7474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7474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en-US" sz="1100" b="1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338042" y="1610215"/>
            <a:ext cx="4135773" cy="1216404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venir Next LT Pro Light" panose="020B0304020202020204" pitchFamily="34" charset="0"/>
              </a:rPr>
              <a:t>THE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D56D6-2852-4592-99CE-B83D55F16525}"/>
              </a:ext>
            </a:extLst>
          </p:cNvPr>
          <p:cNvSpPr txBox="1">
            <a:spLocks/>
          </p:cNvSpPr>
          <p:nvPr/>
        </p:nvSpPr>
        <p:spPr>
          <a:xfrm>
            <a:off x="3280586" y="2141866"/>
            <a:ext cx="4135773" cy="121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74747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>
                <a:latin typeface="Avenir Next LT Pro Light" panose="020B0304020202020204" pitchFamily="34" charset="0"/>
              </a:rPr>
              <a:t>GOSPEL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65685" y="1115736"/>
            <a:ext cx="6847530" cy="3657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Next LT Pro Light" panose="020B0304020202020204" pitchFamily="34" charset="0"/>
              </a:rPr>
              <a:t>Galatians 1:1-11</a:t>
            </a:r>
          </a:p>
          <a:p>
            <a:r>
              <a:rPr lang="en-US" sz="3600" b="1" dirty="0">
                <a:latin typeface="Avenir Next LT Pro Light" panose="020B0304020202020204" pitchFamily="34" charset="0"/>
              </a:rPr>
              <a:t>Galatians 6:12-16</a:t>
            </a:r>
          </a:p>
          <a:p>
            <a:r>
              <a:rPr lang="en-US" sz="3600" dirty="0">
                <a:latin typeface="Avenir Next LT Pro Light" panose="020B0304020202020204" pitchFamily="34" charset="0"/>
              </a:rPr>
              <a:t>They Were Accepting A Different Gospel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5685" y="139603"/>
            <a:ext cx="6847530" cy="97613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venir Next LT Pro Light" panose="020B0304020202020204" pitchFamily="34" charset="0"/>
              </a:rPr>
              <a:t>A Problem In Galatia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65685" y="1115736"/>
            <a:ext cx="6847530" cy="365760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Avenir Next LT Pro Light" panose="020B0304020202020204" pitchFamily="34" charset="0"/>
              </a:rPr>
              <a:t>Answer #1 – “the death, burial, resurrection of Jesus.”</a:t>
            </a:r>
          </a:p>
          <a:p>
            <a:r>
              <a:rPr lang="en-US" sz="3600" b="1" dirty="0">
                <a:latin typeface="Avenir Next LT Pro Light" panose="020B0304020202020204" pitchFamily="34" charset="0"/>
              </a:rPr>
              <a:t>1 Corinthians 15:1-4</a:t>
            </a:r>
          </a:p>
          <a:p>
            <a:r>
              <a:rPr lang="en-US" sz="3600" dirty="0">
                <a:latin typeface="Avenir Next LT Pro Light" panose="020B0304020202020204" pitchFamily="34" charset="0"/>
              </a:rPr>
              <a:t>Answer #2 – “the Good News”</a:t>
            </a:r>
          </a:p>
          <a:p>
            <a:r>
              <a:rPr lang="en-US" sz="3600" b="1" dirty="0">
                <a:latin typeface="Avenir Next LT Pro Light" panose="020B0304020202020204" pitchFamily="34" charset="0"/>
              </a:rPr>
              <a:t>1 Corinthians 15:1-28</a:t>
            </a:r>
          </a:p>
          <a:p>
            <a:r>
              <a:rPr lang="en-US" sz="3600" b="1" dirty="0">
                <a:latin typeface="Avenir Next LT Pro Light" panose="020B0304020202020204" pitchFamily="34" charset="0"/>
              </a:rPr>
              <a:t>Colossians 1:15-20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5685" y="139603"/>
            <a:ext cx="6847530" cy="97613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venir Next LT Pro Light" panose="020B0304020202020204" pitchFamily="34" charset="0"/>
              </a:rPr>
              <a:t>What Is the Gospel?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BEAE81-8CC2-49D0-869D-2E513B71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216" y="3054"/>
            <a:ext cx="2389567" cy="28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7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7663C677-47F6-46A2-BB0D-85DE026902B1}"/>
              </a:ext>
            </a:extLst>
          </p:cNvPr>
          <p:cNvSpPr/>
          <p:nvPr/>
        </p:nvSpPr>
        <p:spPr>
          <a:xfrm>
            <a:off x="2457013" y="2091869"/>
            <a:ext cx="4264873" cy="614254"/>
          </a:xfrm>
          <a:prstGeom prst="bevel">
            <a:avLst/>
          </a:prstGeom>
          <a:solidFill>
            <a:srgbClr val="D7D493"/>
          </a:solidFill>
          <a:ln>
            <a:solidFill>
              <a:srgbClr val="47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65685" y="1115736"/>
            <a:ext cx="6847530" cy="36576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latin typeface="Avenir Next LT Pro Light" panose="020B0304020202020204" pitchFamily="34" charset="0"/>
              </a:rPr>
              <a:t>It Is A Biblical Phrase</a:t>
            </a:r>
          </a:p>
          <a:p>
            <a:r>
              <a:rPr lang="en-US" sz="3600" b="1" dirty="0">
                <a:latin typeface="Avenir Next LT Pro Light" panose="020B0304020202020204" pitchFamily="34" charset="0"/>
              </a:rPr>
              <a:t>Romans 10:16</a:t>
            </a:r>
          </a:p>
          <a:p>
            <a:r>
              <a:rPr lang="en-US" sz="3600" b="1" dirty="0">
                <a:latin typeface="Avenir Next LT Pro Light" panose="020B0304020202020204" pitchFamily="34" charset="0"/>
              </a:rPr>
              <a:t>2 Thessalonians 1:8</a:t>
            </a:r>
          </a:p>
          <a:p>
            <a:r>
              <a:rPr lang="en-US" sz="3600" b="1" dirty="0">
                <a:latin typeface="Avenir Next LT Pro Light" panose="020B0304020202020204" pitchFamily="34" charset="0"/>
              </a:rPr>
              <a:t>1 Peter 4:17</a:t>
            </a:r>
          </a:p>
          <a:p>
            <a:r>
              <a:rPr lang="en-US" sz="3600" dirty="0">
                <a:latin typeface="Avenir Next LT Pro Light" panose="020B0304020202020204" pitchFamily="34" charset="0"/>
              </a:rPr>
              <a:t>     Vengeance Against</a:t>
            </a:r>
          </a:p>
          <a:p>
            <a:r>
              <a:rPr lang="en-US" sz="3600" b="1" dirty="0">
                <a:latin typeface="Avenir Next LT Pro Light" panose="020B0304020202020204" pitchFamily="34" charset="0"/>
              </a:rPr>
              <a:t>Those Who Don’t Know God</a:t>
            </a:r>
          </a:p>
          <a:p>
            <a:r>
              <a:rPr lang="en-US" sz="3600" b="1" dirty="0">
                <a:latin typeface="Avenir Next LT Pro Light" panose="020B0304020202020204" pitchFamily="34" charset="0"/>
              </a:rPr>
              <a:t>Those Who Don’t Obey The Gospel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5685" y="139603"/>
            <a:ext cx="6847530" cy="97613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venir Next LT Pro Light" panose="020B0304020202020204" pitchFamily="34" charset="0"/>
              </a:rPr>
              <a:t>Obeying the Gospel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99472ED1-58CD-4684-911B-194B3492C6C5}"/>
              </a:ext>
            </a:extLst>
          </p:cNvPr>
          <p:cNvSpPr/>
          <p:nvPr/>
        </p:nvSpPr>
        <p:spPr>
          <a:xfrm flipV="1">
            <a:off x="2561715" y="2706123"/>
            <a:ext cx="467670" cy="904580"/>
          </a:xfrm>
          <a:prstGeom prst="bentArrow">
            <a:avLst/>
          </a:prstGeom>
          <a:solidFill>
            <a:srgbClr val="D7D493"/>
          </a:solidFill>
          <a:ln>
            <a:solidFill>
              <a:srgbClr val="47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0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en-US" sz="1100" b="1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338042" y="1610215"/>
            <a:ext cx="4135773" cy="1216404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venir Next LT Pro Light" panose="020B0304020202020204" pitchFamily="34" charset="0"/>
              </a:rPr>
              <a:t>THE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D56D6-2852-4592-99CE-B83D55F16525}"/>
              </a:ext>
            </a:extLst>
          </p:cNvPr>
          <p:cNvSpPr txBox="1">
            <a:spLocks/>
          </p:cNvSpPr>
          <p:nvPr/>
        </p:nvSpPr>
        <p:spPr>
          <a:xfrm>
            <a:off x="3280586" y="2141866"/>
            <a:ext cx="4135773" cy="121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74747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>
                <a:latin typeface="Avenir Next LT Pro Light" panose="020B0304020202020204" pitchFamily="34" charset="0"/>
              </a:rPr>
              <a:t>GOSPEL</a:t>
            </a:r>
          </a:p>
        </p:txBody>
      </p:sp>
    </p:spTree>
    <p:extLst>
      <p:ext uri="{BB962C8B-B14F-4D97-AF65-F5344CB8AC3E}">
        <p14:creationId xmlns:p14="http://schemas.microsoft.com/office/powerpoint/2010/main" val="276023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4838</TotalTime>
  <Words>84</Words>
  <Application>Microsoft Office PowerPoint</Application>
  <PresentationFormat>On-screen Show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LT Pro Light</vt:lpstr>
      <vt:lpstr>Trebuchet MS</vt:lpstr>
      <vt:lpstr>Default</vt:lpstr>
      <vt:lpstr>THE</vt:lpstr>
      <vt:lpstr>A Problem In Galatia</vt:lpstr>
      <vt:lpstr>What Is the Gospel?</vt:lpstr>
      <vt:lpstr>Obeying the Gospel</vt:lpstr>
      <vt:lpstr>THE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38</cp:revision>
  <dcterms:created xsi:type="dcterms:W3CDTF">2014-03-26T14:03:34Z</dcterms:created>
  <dcterms:modified xsi:type="dcterms:W3CDTF">2021-01-21T13:49:41Z</dcterms:modified>
</cp:coreProperties>
</file>