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1262"/>
    <a:srgbClr val="FEFFFE"/>
    <a:srgbClr val="F8F6FC"/>
    <a:srgbClr val="F9CB9A"/>
    <a:srgbClr val="EBE8C8"/>
    <a:srgbClr val="402F5A"/>
    <a:srgbClr val="E59C7C"/>
    <a:srgbClr val="5A3721"/>
    <a:srgbClr val="7E5E35"/>
    <a:srgbClr val="CA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2" d="100"/>
          <a:sy n="82" d="100"/>
        </p:scale>
        <p:origin x="102" y="32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74378" y="2332140"/>
            <a:ext cx="1744910" cy="419450"/>
          </a:xfrm>
        </p:spPr>
        <p:txBody>
          <a:bodyPr/>
          <a:lstStyle/>
          <a:p>
            <a:r>
              <a:rPr lang="en-US" dirty="0"/>
              <a:t>Add </a:t>
            </a:r>
            <a:r>
              <a:rPr lang="en-US"/>
              <a:t>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09939" y="4479721"/>
            <a:ext cx="1090568" cy="2600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3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Probably Prophecies In the 600’s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Prophecies from Jerusalem</a:t>
            </a:r>
          </a:p>
          <a:p>
            <a:r>
              <a:rPr lang="en-US" sz="36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Warning of Impending Destruction from Babylon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DEALING WITH THE IMMEDIATE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Look At Your Problems (1:1-20)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They Are Just A Warning (1:15; 2:1-11)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Be Emotional &amp; Repent (1:5-14; 2:12-17)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Let God Be Zealous for You (2:14-24)</a:t>
            </a:r>
          </a:p>
        </p:txBody>
      </p:sp>
    </p:spTree>
    <p:extLst>
      <p:ext uri="{BB962C8B-B14F-4D97-AF65-F5344CB8AC3E}">
        <p14:creationId xmlns:p14="http://schemas.microsoft.com/office/powerpoint/2010/main" val="21919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THINKING ABOUT THE FUTURE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“It will come to pass after this…” (2:28-32)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2 - Pentecost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12:22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To Be Delivered (2:32)</a:t>
            </a:r>
          </a:p>
        </p:txBody>
      </p:sp>
    </p:spTree>
    <p:extLst>
      <p:ext uri="{BB962C8B-B14F-4D97-AF65-F5344CB8AC3E}">
        <p14:creationId xmlns:p14="http://schemas.microsoft.com/office/powerpoint/2010/main" val="256758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THINKING ABOUT THE FUTURE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“It will come to pass after this…” (2:28-32)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2 - Pentecost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12:22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To Restore Fortunes (3:1)</a:t>
            </a:r>
          </a:p>
        </p:txBody>
      </p:sp>
    </p:spTree>
    <p:extLst>
      <p:ext uri="{BB962C8B-B14F-4D97-AF65-F5344CB8AC3E}">
        <p14:creationId xmlns:p14="http://schemas.microsoft.com/office/powerpoint/2010/main" val="406445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THINKING ABOUT THE FUTURE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“It will come to pass after this…” (2:28-32)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2 - Pentecost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12:22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The Lord Is A Refuge (3:16)</a:t>
            </a:r>
          </a:p>
        </p:txBody>
      </p:sp>
    </p:spTree>
    <p:extLst>
      <p:ext uri="{BB962C8B-B14F-4D97-AF65-F5344CB8AC3E}">
        <p14:creationId xmlns:p14="http://schemas.microsoft.com/office/powerpoint/2010/main" val="3447048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THINKING ABOUT THE FUTURE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“It will come to pass after this…” (2:28-32)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2 - Pentecost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12:22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Jerusalem Will Be Holy (3:17)</a:t>
            </a:r>
          </a:p>
        </p:txBody>
      </p:sp>
    </p:spTree>
    <p:extLst>
      <p:ext uri="{BB962C8B-B14F-4D97-AF65-F5344CB8AC3E}">
        <p14:creationId xmlns:p14="http://schemas.microsoft.com/office/powerpoint/2010/main" val="1657963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THINKING ABOUT THE FUTURE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“It will come to pass after this…” (2:28-32)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2 - Pentecost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12:22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The Hills Will Flow with Milk (3:18)</a:t>
            </a:r>
          </a:p>
        </p:txBody>
      </p:sp>
    </p:spTree>
    <p:extLst>
      <p:ext uri="{BB962C8B-B14F-4D97-AF65-F5344CB8AC3E}">
        <p14:creationId xmlns:p14="http://schemas.microsoft.com/office/powerpoint/2010/main" val="330893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6" y="183801"/>
            <a:ext cx="8633807" cy="3990330"/>
          </a:xfr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1F12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THINKING ABOUT THE FUTURE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“It will come to pass after this…” (2:28-32)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2 - Pentecost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Hebrews 12:22</a:t>
            </a:r>
          </a:p>
          <a:p>
            <a:pPr algn="l"/>
            <a:r>
              <a:rPr lang="en-US" sz="3200" b="1" dirty="0">
                <a:solidFill>
                  <a:srgbClr val="1F126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	Judah Will Be Inhabited Forever (3:20)</a:t>
            </a:r>
          </a:p>
        </p:txBody>
      </p:sp>
    </p:spTree>
    <p:extLst>
      <p:ext uri="{BB962C8B-B14F-4D97-AF65-F5344CB8AC3E}">
        <p14:creationId xmlns:p14="http://schemas.microsoft.com/office/powerpoint/2010/main" val="3116150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147</TotalTime>
  <Words>235</Words>
  <Application>Microsoft Office PowerPoint</Application>
  <PresentationFormat>On-screen Show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Biome</vt:lpstr>
      <vt:lpstr>Biome Light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39</cp:revision>
  <dcterms:created xsi:type="dcterms:W3CDTF">2014-03-26T14:03:34Z</dcterms:created>
  <dcterms:modified xsi:type="dcterms:W3CDTF">2021-02-07T20:18:24Z</dcterms:modified>
</cp:coreProperties>
</file>