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CB9A"/>
    <a:srgbClr val="FEFFFE"/>
    <a:srgbClr val="F8F6FC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137" d="100"/>
          <a:sy n="137" d="100"/>
        </p:scale>
        <p:origin x="9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20037" y="2340528"/>
            <a:ext cx="3087148" cy="402672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15655" y="4496498"/>
            <a:ext cx="1879133" cy="2432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Written to the Edomites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They Were At Odds With Judah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Genesis 25:23-26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– At Odds Since Birth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Genesis 25:29-34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– Esau Sells Birthright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Genesis 27:41-45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– Jacob Flees Esau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Genesis 33:16-18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– Esau &amp; Jacob Part 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 1000 Year Grudge</a:t>
            </a:r>
          </a:p>
        </p:txBody>
      </p:sp>
    </p:spTree>
    <p:extLst>
      <p:ext uri="{BB962C8B-B14F-4D97-AF65-F5344CB8AC3E}">
        <p14:creationId xmlns:p14="http://schemas.microsoft.com/office/powerpoint/2010/main" val="3393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300 Years Later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Numbers 20:14-21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500 Years Later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 Samuel 8:13-14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150 Years Later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 Kings 8:20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 1000 Year Grudge</a:t>
            </a:r>
          </a:p>
        </p:txBody>
      </p:sp>
    </p:spTree>
    <p:extLst>
      <p:ext uri="{BB962C8B-B14F-4D97-AF65-F5344CB8AC3E}">
        <p14:creationId xmlns:p14="http://schemas.microsoft.com/office/powerpoint/2010/main" val="816314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Pride Leads To One’s Downfall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Obadiah 1:3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Proverbs 16:18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God’s Issue With Edom</a:t>
            </a:r>
          </a:p>
        </p:txBody>
      </p:sp>
    </p:spTree>
    <p:extLst>
      <p:ext uri="{BB962C8B-B14F-4D97-AF65-F5344CB8AC3E}">
        <p14:creationId xmlns:p14="http://schemas.microsoft.com/office/powerpoint/2010/main" val="1143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How We Treat One Another Matters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Obadiah 1:10-11</a:t>
            </a:r>
          </a:p>
          <a:p>
            <a:endParaRPr lang="en-US" sz="4000" dirty="0">
              <a:solidFill>
                <a:schemeClr val="tx1"/>
              </a:solidFill>
              <a:effectLst>
                <a:glow rad="101600">
                  <a:srgbClr val="F9CB9A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God’s Issue With Edom</a:t>
            </a:r>
          </a:p>
        </p:txBody>
      </p:sp>
    </p:spTree>
    <p:extLst>
      <p:ext uri="{BB962C8B-B14F-4D97-AF65-F5344CB8AC3E}">
        <p14:creationId xmlns:p14="http://schemas.microsoft.com/office/powerpoint/2010/main" val="44473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Don’t Gloat Over Another’s Gloom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Obadiah 1:12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9CB9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Proverbs 24:17-18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God’s Issue With Edom</a:t>
            </a:r>
          </a:p>
        </p:txBody>
      </p:sp>
    </p:spTree>
    <p:extLst>
      <p:ext uri="{BB962C8B-B14F-4D97-AF65-F5344CB8AC3E}">
        <p14:creationId xmlns:p14="http://schemas.microsoft.com/office/powerpoint/2010/main" val="3321475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405" y="868431"/>
            <a:ext cx="8767070" cy="34173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Division Can Be Passed On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Division Can Be Permanent 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Division Can Be Punished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F9CB9A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1D5B5-DA2A-45A0-8942-60EA37390D8A}"/>
              </a:ext>
            </a:extLst>
          </p:cNvPr>
          <p:cNvSpPr txBox="1"/>
          <p:nvPr/>
        </p:nvSpPr>
        <p:spPr>
          <a:xfrm>
            <a:off x="209405" y="160544"/>
            <a:ext cx="876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What Do We Learn?</a:t>
            </a:r>
          </a:p>
        </p:txBody>
      </p:sp>
    </p:spTree>
    <p:extLst>
      <p:ext uri="{BB962C8B-B14F-4D97-AF65-F5344CB8AC3E}">
        <p14:creationId xmlns:p14="http://schemas.microsoft.com/office/powerpoint/2010/main" val="27285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C4685-3568-4B2F-A4C6-9CB66D7B5A13}"/>
              </a:ext>
            </a:extLst>
          </p:cNvPr>
          <p:cNvSpPr txBox="1"/>
          <p:nvPr/>
        </p:nvSpPr>
        <p:spPr>
          <a:xfrm>
            <a:off x="0" y="4362595"/>
            <a:ext cx="589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1 John 4:7-21</a:t>
            </a:r>
          </a:p>
        </p:txBody>
      </p:sp>
    </p:spTree>
    <p:extLst>
      <p:ext uri="{BB962C8B-B14F-4D97-AF65-F5344CB8AC3E}">
        <p14:creationId xmlns:p14="http://schemas.microsoft.com/office/powerpoint/2010/main" val="622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</TotalTime>
  <Words>121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Berlin Sans FB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40</cp:revision>
  <dcterms:created xsi:type="dcterms:W3CDTF">2014-03-26T14:03:34Z</dcterms:created>
  <dcterms:modified xsi:type="dcterms:W3CDTF">2021-04-11T10:55:16Z</dcterms:modified>
</cp:coreProperties>
</file>