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94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00760" y="3930674"/>
            <a:ext cx="2410946" cy="2752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00760" y="3930674"/>
            <a:ext cx="2410946" cy="2752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38640" y="1306360"/>
            <a:ext cx="3169007" cy="254008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8941" y="234790"/>
            <a:ext cx="6574118" cy="47480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8941" y="234790"/>
            <a:ext cx="6574118" cy="47480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8941" y="234790"/>
            <a:ext cx="6574118" cy="47480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989803" y="3959412"/>
            <a:ext cx="1063492" cy="10234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713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97131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97131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7131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7131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7131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46" y="429491"/>
            <a:ext cx="5382490" cy="463434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ndara" panose="020E0502030303020204" pitchFamily="34" charset="0"/>
              </a:rPr>
              <a:t>Evangelism</a:t>
            </a:r>
            <a:r>
              <a:rPr lang="en-US" sz="5400" dirty="0">
                <a:latin typeface="Candara" panose="020E0502030303020204" pitchFamily="34" charset="0"/>
              </a:rPr>
              <a:t>: Answering First Things First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8941" y="1087582"/>
            <a:ext cx="6574118" cy="38953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What Does This Mean?</a:t>
            </a:r>
          </a:p>
          <a:p>
            <a:r>
              <a:rPr lang="en-US" sz="4800" dirty="0">
                <a:latin typeface="Candara" panose="020E0502030303020204" pitchFamily="34" charset="0"/>
              </a:rPr>
              <a:t>What Shall We Do?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2309" y="4101421"/>
            <a:ext cx="1908804" cy="10234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Evangelism: </a:t>
            </a:r>
            <a:r>
              <a:rPr lang="en-US" dirty="0">
                <a:latin typeface="Candara" panose="020E0502030303020204" pitchFamily="34" charset="0"/>
              </a:rPr>
              <a:t>Answering First Things First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343C7-342D-4D58-8636-C91CC4F9F5D7}"/>
              </a:ext>
            </a:extLst>
          </p:cNvPr>
          <p:cNvSpPr txBox="1"/>
          <p:nvPr/>
        </p:nvSpPr>
        <p:spPr>
          <a:xfrm>
            <a:off x="268941" y="152400"/>
            <a:ext cx="86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7131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Two Questions Were Asked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8941" y="1087582"/>
            <a:ext cx="7073968" cy="3895300"/>
          </a:xfrm>
        </p:spPr>
        <p:txBody>
          <a:bodyPr>
            <a:normAutofit fontScale="92500"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Jesus’ Blessings Have Always Been God’s Plan For You</a:t>
            </a:r>
          </a:p>
          <a:p>
            <a:r>
              <a:rPr lang="en-US" sz="3900" dirty="0">
                <a:latin typeface="Candara" panose="020E0502030303020204" pitchFamily="34" charset="0"/>
              </a:rPr>
              <a:t>Acts 2:17-27</a:t>
            </a:r>
          </a:p>
          <a:p>
            <a:r>
              <a:rPr lang="en-US" sz="3900" dirty="0">
                <a:latin typeface="Candara" panose="020E0502030303020204" pitchFamily="34" charset="0"/>
              </a:rPr>
              <a:t>Acts 3:20-25</a:t>
            </a:r>
          </a:p>
          <a:p>
            <a:r>
              <a:rPr lang="en-US" sz="3900" dirty="0">
                <a:latin typeface="Candara" panose="020E0502030303020204" pitchFamily="34" charset="0"/>
              </a:rPr>
              <a:t>Ephesians 1:3-4,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2309" y="4101421"/>
            <a:ext cx="1908804" cy="10234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Evangelism: </a:t>
            </a:r>
            <a:r>
              <a:rPr lang="en-US" dirty="0">
                <a:latin typeface="Candara" panose="020E0502030303020204" pitchFamily="34" charset="0"/>
              </a:rPr>
              <a:t>Answering First Things First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343C7-342D-4D58-8636-C91CC4F9F5D7}"/>
              </a:ext>
            </a:extLst>
          </p:cNvPr>
          <p:cNvSpPr txBox="1"/>
          <p:nvPr/>
        </p:nvSpPr>
        <p:spPr>
          <a:xfrm>
            <a:off x="268941" y="152400"/>
            <a:ext cx="86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7131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12209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8941" y="1087582"/>
            <a:ext cx="7073968" cy="38953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Jesus’ Miracles Have Exclaimed His Right To Rule Your Life</a:t>
            </a:r>
          </a:p>
          <a:p>
            <a:r>
              <a:rPr lang="en-US" sz="3900" dirty="0">
                <a:latin typeface="Candara" panose="020E0502030303020204" pitchFamily="34" charset="0"/>
              </a:rPr>
              <a:t>Acts 2:22-23</a:t>
            </a:r>
          </a:p>
          <a:p>
            <a:r>
              <a:rPr lang="en-US" sz="3900" dirty="0">
                <a:latin typeface="Candara" panose="020E0502030303020204" pitchFamily="34" charset="0"/>
              </a:rPr>
              <a:t>Luke 8:22-55</a:t>
            </a:r>
          </a:p>
          <a:p>
            <a:r>
              <a:rPr lang="en-US" sz="3900" dirty="0">
                <a:latin typeface="Candara" panose="020E0502030303020204" pitchFamily="34" charset="0"/>
              </a:rPr>
              <a:t>John 20:30-31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2309" y="4101421"/>
            <a:ext cx="1908804" cy="10234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Evangelism: </a:t>
            </a:r>
            <a:r>
              <a:rPr lang="en-US" dirty="0">
                <a:latin typeface="Candara" panose="020E0502030303020204" pitchFamily="34" charset="0"/>
              </a:rPr>
              <a:t>Answering First Things First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343C7-342D-4D58-8636-C91CC4F9F5D7}"/>
              </a:ext>
            </a:extLst>
          </p:cNvPr>
          <p:cNvSpPr txBox="1"/>
          <p:nvPr/>
        </p:nvSpPr>
        <p:spPr>
          <a:xfrm>
            <a:off x="268941" y="152400"/>
            <a:ext cx="86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7131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3398596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8941" y="1087582"/>
            <a:ext cx="7073968" cy="38953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Jesus’ Resurrection Proclaims His Relevance Beyond Your Death</a:t>
            </a:r>
          </a:p>
          <a:p>
            <a:r>
              <a:rPr lang="en-US" sz="3900" dirty="0">
                <a:latin typeface="Candara" panose="020E0502030303020204" pitchFamily="34" charset="0"/>
              </a:rPr>
              <a:t>Acts 2:24-32</a:t>
            </a:r>
          </a:p>
          <a:p>
            <a:r>
              <a:rPr lang="en-US" sz="3900" dirty="0">
                <a:latin typeface="Candara" panose="020E0502030303020204" pitchFamily="34" charset="0"/>
              </a:rPr>
              <a:t>1 Corinthians 15:1-8, 20-22</a:t>
            </a:r>
          </a:p>
          <a:p>
            <a:endParaRPr lang="en-US" sz="3900" dirty="0">
              <a:latin typeface="Candara" panose="020E0502030303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2309" y="4101421"/>
            <a:ext cx="1908804" cy="10234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Evangelism: </a:t>
            </a:r>
            <a:r>
              <a:rPr lang="en-US" dirty="0">
                <a:latin typeface="Candara" panose="020E0502030303020204" pitchFamily="34" charset="0"/>
              </a:rPr>
              <a:t>Answering First Things First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343C7-342D-4D58-8636-C91CC4F9F5D7}"/>
              </a:ext>
            </a:extLst>
          </p:cNvPr>
          <p:cNvSpPr txBox="1"/>
          <p:nvPr/>
        </p:nvSpPr>
        <p:spPr>
          <a:xfrm>
            <a:off x="268941" y="152400"/>
            <a:ext cx="86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7131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808612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8941" y="1087582"/>
            <a:ext cx="7073968" cy="38953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Jesus’ Place In Heaven Assures Eternal Victory Over Your Enemies</a:t>
            </a:r>
          </a:p>
          <a:p>
            <a:r>
              <a:rPr lang="en-US" sz="3900" dirty="0">
                <a:latin typeface="Candara" panose="020E0502030303020204" pitchFamily="34" charset="0"/>
              </a:rPr>
              <a:t>Acts 2:30-36</a:t>
            </a:r>
          </a:p>
          <a:p>
            <a:r>
              <a:rPr lang="en-US" sz="3900" dirty="0">
                <a:latin typeface="Candara" panose="020E0502030303020204" pitchFamily="34" charset="0"/>
              </a:rPr>
              <a:t>1 Corinthians 15:54-58</a:t>
            </a:r>
          </a:p>
          <a:p>
            <a:endParaRPr lang="en-US" sz="3900" dirty="0">
              <a:latin typeface="Candara" panose="020E0502030303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2309" y="4101421"/>
            <a:ext cx="1908804" cy="10234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Evangelism: </a:t>
            </a:r>
            <a:r>
              <a:rPr lang="en-US" dirty="0">
                <a:latin typeface="Candara" panose="020E0502030303020204" pitchFamily="34" charset="0"/>
              </a:rPr>
              <a:t>Answering First Things First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343C7-342D-4D58-8636-C91CC4F9F5D7}"/>
              </a:ext>
            </a:extLst>
          </p:cNvPr>
          <p:cNvSpPr txBox="1"/>
          <p:nvPr/>
        </p:nvSpPr>
        <p:spPr>
          <a:xfrm>
            <a:off x="268941" y="152400"/>
            <a:ext cx="86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7131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140513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8941" y="838200"/>
            <a:ext cx="6201132" cy="4144682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Acts 2:37-42</a:t>
            </a:r>
          </a:p>
          <a:p>
            <a:r>
              <a:rPr lang="en-US" sz="4800" dirty="0">
                <a:latin typeface="Candara" panose="020E0502030303020204" pitchFamily="34" charset="0"/>
              </a:rPr>
              <a:t>Turn From Sin</a:t>
            </a:r>
          </a:p>
          <a:p>
            <a:r>
              <a:rPr lang="en-US" sz="4800" dirty="0">
                <a:latin typeface="Candara" panose="020E0502030303020204" pitchFamily="34" charset="0"/>
              </a:rPr>
              <a:t>Be Baptized for Forgiveness of Sins</a:t>
            </a:r>
          </a:p>
          <a:p>
            <a:r>
              <a:rPr lang="en-US" sz="4800" dirty="0">
                <a:latin typeface="Candara" panose="020E0502030303020204" pitchFamily="34" charset="0"/>
              </a:rPr>
              <a:t>Devote Yourselves To Teaching, Fellowship, Worship</a:t>
            </a:r>
            <a:endParaRPr lang="en-US" sz="3900" dirty="0">
              <a:latin typeface="Candara" panose="020E0502030303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2309" y="4101421"/>
            <a:ext cx="1908804" cy="10234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Evangelism: </a:t>
            </a:r>
            <a:r>
              <a:rPr lang="en-US" dirty="0">
                <a:latin typeface="Candara" panose="020E0502030303020204" pitchFamily="34" charset="0"/>
              </a:rPr>
              <a:t>Answering First Things First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343C7-342D-4D58-8636-C91CC4F9F5D7}"/>
              </a:ext>
            </a:extLst>
          </p:cNvPr>
          <p:cNvSpPr txBox="1"/>
          <p:nvPr/>
        </p:nvSpPr>
        <p:spPr>
          <a:xfrm>
            <a:off x="268941" y="152400"/>
            <a:ext cx="86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7131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What Shall We Do?</a:t>
            </a:r>
          </a:p>
        </p:txBody>
      </p:sp>
    </p:spTree>
    <p:extLst>
      <p:ext uri="{BB962C8B-B14F-4D97-AF65-F5344CB8AC3E}">
        <p14:creationId xmlns:p14="http://schemas.microsoft.com/office/powerpoint/2010/main" val="18115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46" y="429491"/>
            <a:ext cx="5382490" cy="463434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ndara" panose="020E0502030303020204" pitchFamily="34" charset="0"/>
              </a:rPr>
              <a:t>Evangelism</a:t>
            </a:r>
            <a:r>
              <a:rPr lang="en-US" sz="5400" dirty="0">
                <a:latin typeface="Candara" panose="020E0502030303020204" pitchFamily="34" charset="0"/>
              </a:rPr>
              <a:t>: Answering First Things First</a:t>
            </a:r>
          </a:p>
        </p:txBody>
      </p:sp>
    </p:spTree>
    <p:extLst>
      <p:ext uri="{BB962C8B-B14F-4D97-AF65-F5344CB8AC3E}">
        <p14:creationId xmlns:p14="http://schemas.microsoft.com/office/powerpoint/2010/main" val="19424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1159</TotalTime>
  <Words>173</Words>
  <Application>Microsoft Office PowerPoint</Application>
  <PresentationFormat>On-screen Show (16:9)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Candara</vt:lpstr>
      <vt:lpstr>Trebuchet MS</vt:lpstr>
      <vt:lpstr>Default</vt:lpstr>
      <vt:lpstr>Evangelism: Answering First Things First</vt:lpstr>
      <vt:lpstr>Evangelism: Answering First Things First</vt:lpstr>
      <vt:lpstr>Evangelism: Answering First Things First</vt:lpstr>
      <vt:lpstr>Evangelism: Answering First Things First</vt:lpstr>
      <vt:lpstr>Evangelism: Answering First Things First</vt:lpstr>
      <vt:lpstr>Evangelism: Answering First Things First</vt:lpstr>
      <vt:lpstr>Evangelism: Answering First Things First</vt:lpstr>
      <vt:lpstr>Evangelism: Answering First Things First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24</cp:revision>
  <dcterms:created xsi:type="dcterms:W3CDTF">2014-03-26T14:03:34Z</dcterms:created>
  <dcterms:modified xsi:type="dcterms:W3CDTF">2021-04-22T14:03:32Z</dcterms:modified>
</cp:coreProperties>
</file>