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185"/>
    <a:srgbClr val="C33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7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25490" y="2501398"/>
            <a:ext cx="2061112" cy="6494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25490" y="2501398"/>
            <a:ext cx="2061112" cy="6494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17038" y="279002"/>
            <a:ext cx="4050637" cy="205884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029" y="1635529"/>
            <a:ext cx="8574476" cy="329992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029" y="1542143"/>
            <a:ext cx="8574476" cy="33933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029" y="1542143"/>
            <a:ext cx="8574476" cy="33933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8029" y="205979"/>
            <a:ext cx="2003015" cy="10254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33B4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33B4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33B4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3B4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3B4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3B4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7765" y="0"/>
            <a:ext cx="7306235" cy="2698376"/>
          </a:xfrm>
        </p:spPr>
        <p:txBody>
          <a:bodyPr>
            <a:normAutofit/>
          </a:bodyPr>
          <a:lstStyle/>
          <a:p>
            <a:pPr algn="l"/>
            <a:r>
              <a:rPr lang="en-US" sz="6600" spc="600" dirty="0">
                <a:solidFill>
                  <a:srgbClr val="2D6185"/>
                </a:solidFill>
                <a:latin typeface="Daytona" panose="020B0604030500040204" pitchFamily="34" charset="0"/>
              </a:rPr>
              <a:t>Tell</a:t>
            </a:r>
            <a:r>
              <a:rPr lang="en-US" sz="6000" spc="600" dirty="0">
                <a:latin typeface="Daytona" panose="020B0604030500040204" pitchFamily="34" charset="0"/>
              </a:rPr>
              <a:t> Them</a:t>
            </a:r>
            <a:br>
              <a:rPr lang="en-US" sz="6000" spc="600" dirty="0">
                <a:latin typeface="Daytona" panose="020B0604030500040204" pitchFamily="34" charset="0"/>
              </a:rPr>
            </a:br>
            <a:r>
              <a:rPr lang="en-US" sz="6000" spc="600" dirty="0">
                <a:latin typeface="Daytona" panose="020B0604030500040204" pitchFamily="34" charset="0"/>
              </a:rPr>
              <a:t>the </a:t>
            </a:r>
            <a:r>
              <a:rPr lang="en-US" sz="6600" spc="600" dirty="0">
                <a:solidFill>
                  <a:srgbClr val="2D6185"/>
                </a:solidFill>
                <a:latin typeface="Daytona" panose="020B0604030500040204" pitchFamily="34" charset="0"/>
              </a:rPr>
              <a:t>Story!</a:t>
            </a:r>
            <a:endParaRPr lang="en-US" sz="6000" spc="600" dirty="0">
              <a:solidFill>
                <a:srgbClr val="2D6185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1863" y="1231457"/>
            <a:ext cx="7138850" cy="37039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aytona" panose="020B0604030500040204" pitchFamily="34" charset="0"/>
              </a:rPr>
              <a:t>Psalm 78:1-8</a:t>
            </a:r>
          </a:p>
          <a:p>
            <a:r>
              <a:rPr lang="en-US" sz="3600" dirty="0">
                <a:latin typeface="Daytona" panose="020B0604030500040204" pitchFamily="34" charset="0"/>
              </a:rPr>
              <a:t>Ephesians 6:4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“…but bring them up in the discipline and instruction of the Lord.”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B57B-E571-444C-9106-59B326264A51}"/>
              </a:ext>
            </a:extLst>
          </p:cNvPr>
          <p:cNvSpPr txBox="1"/>
          <p:nvPr/>
        </p:nvSpPr>
        <p:spPr>
          <a:xfrm>
            <a:off x="2261043" y="97971"/>
            <a:ext cx="671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D6185"/>
                </a:solidFill>
                <a:latin typeface="Daytona" panose="020B0604030500040204" pitchFamily="34" charset="0"/>
              </a:rPr>
              <a:t>Responsibility To Teach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720CAE-9072-460F-81B6-99254E8504DF}"/>
              </a:ext>
            </a:extLst>
          </p:cNvPr>
          <p:cNvCxnSpPr/>
          <p:nvPr/>
        </p:nvCxnSpPr>
        <p:spPr>
          <a:xfrm>
            <a:off x="2261043" y="805857"/>
            <a:ext cx="6719670" cy="0"/>
          </a:xfrm>
          <a:prstGeom prst="line">
            <a:avLst/>
          </a:prstGeom>
          <a:ln>
            <a:solidFill>
              <a:srgbClr val="C33B4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039CC14-0504-4C02-9A61-30EF768B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1863" y="1421410"/>
            <a:ext cx="7138850" cy="35140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The Passover</a:t>
            </a:r>
          </a:p>
          <a:p>
            <a:r>
              <a:rPr lang="en-US" sz="3600" dirty="0">
                <a:latin typeface="Daytona" panose="020B0604030500040204" pitchFamily="34" charset="0"/>
              </a:rPr>
              <a:t>Exodus 12:17-18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The Stones At Gilgal</a:t>
            </a:r>
          </a:p>
          <a:p>
            <a:r>
              <a:rPr lang="en-US" sz="3600" dirty="0">
                <a:latin typeface="Daytona" panose="020B0604030500040204" pitchFamily="34" charset="0"/>
              </a:rPr>
              <a:t>Joshua 3-4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The Altar of </a:t>
            </a:r>
            <a:r>
              <a:rPr lang="en-US" sz="3600" dirty="0" err="1">
                <a:solidFill>
                  <a:srgbClr val="2D6185"/>
                </a:solidFill>
                <a:latin typeface="Daytona" panose="020B0604030500040204" pitchFamily="34" charset="0"/>
              </a:rPr>
              <a:t>Ebal</a:t>
            </a:r>
            <a:endParaRPr lang="en-US" sz="3600" dirty="0">
              <a:solidFill>
                <a:srgbClr val="2D6185"/>
              </a:solidFill>
              <a:latin typeface="Daytona" panose="020B0604030500040204" pitchFamily="34" charset="0"/>
            </a:endParaRPr>
          </a:p>
          <a:p>
            <a:r>
              <a:rPr lang="en-US" sz="3600" dirty="0">
                <a:latin typeface="Daytona" panose="020B0604030500040204" pitchFamily="34" charset="0"/>
              </a:rPr>
              <a:t>Joshua 8:30-35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B57B-E571-444C-9106-59B326264A51}"/>
              </a:ext>
            </a:extLst>
          </p:cNvPr>
          <p:cNvSpPr txBox="1"/>
          <p:nvPr/>
        </p:nvSpPr>
        <p:spPr>
          <a:xfrm>
            <a:off x="2261043" y="97971"/>
            <a:ext cx="671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D6185"/>
                </a:solidFill>
                <a:latin typeface="Daytona" panose="020B0604030500040204" pitchFamily="34" charset="0"/>
              </a:rPr>
              <a:t>God Understood the Benefit of Memorials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578CF7-C173-4496-B640-D3170ABEBE13}"/>
              </a:ext>
            </a:extLst>
          </p:cNvPr>
          <p:cNvCxnSpPr/>
          <p:nvPr/>
        </p:nvCxnSpPr>
        <p:spPr>
          <a:xfrm>
            <a:off x="2261043" y="1319349"/>
            <a:ext cx="6719670" cy="0"/>
          </a:xfrm>
          <a:prstGeom prst="line">
            <a:avLst/>
          </a:prstGeom>
          <a:ln>
            <a:solidFill>
              <a:srgbClr val="C33B4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C10209A-4F0B-411E-A6CF-AFD7A17E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9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1863" y="1421410"/>
            <a:ext cx="7138850" cy="35140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It Would Generate Reflection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It Would Generate Questions</a:t>
            </a:r>
            <a:endParaRPr lang="en-US" sz="3600" dirty="0">
              <a:latin typeface="Daytona" panose="020B0604030500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B57B-E571-444C-9106-59B326264A51}"/>
              </a:ext>
            </a:extLst>
          </p:cNvPr>
          <p:cNvSpPr txBox="1"/>
          <p:nvPr/>
        </p:nvSpPr>
        <p:spPr>
          <a:xfrm>
            <a:off x="2261043" y="97971"/>
            <a:ext cx="671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D6185"/>
                </a:solidFill>
                <a:latin typeface="Daytona" panose="020B0604030500040204" pitchFamily="34" charset="0"/>
              </a:rPr>
              <a:t>God Understood the Benefit of Memorials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578CF7-C173-4496-B640-D3170ABEBE13}"/>
              </a:ext>
            </a:extLst>
          </p:cNvPr>
          <p:cNvCxnSpPr/>
          <p:nvPr/>
        </p:nvCxnSpPr>
        <p:spPr>
          <a:xfrm>
            <a:off x="2261043" y="1319349"/>
            <a:ext cx="6719670" cy="0"/>
          </a:xfrm>
          <a:prstGeom prst="line">
            <a:avLst/>
          </a:prstGeom>
          <a:ln>
            <a:solidFill>
              <a:srgbClr val="C33B4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DE2E10F2-F1CC-4FE0-AE0E-5A172B88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1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61043" y="0"/>
            <a:ext cx="6719669" cy="4935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When Your Children Ask!</a:t>
            </a:r>
          </a:p>
          <a:p>
            <a:r>
              <a:rPr lang="en-US" sz="3600" dirty="0">
                <a:latin typeface="Daytona" panose="020B0604030500040204" pitchFamily="34" charset="0"/>
              </a:rPr>
              <a:t>Exodus 12:26-27</a:t>
            </a:r>
          </a:p>
          <a:p>
            <a:r>
              <a:rPr lang="en-US" sz="3600" dirty="0">
                <a:latin typeface="Daytona" panose="020B0604030500040204" pitchFamily="34" charset="0"/>
              </a:rPr>
              <a:t>Exodus 13:14-15</a:t>
            </a:r>
          </a:p>
          <a:p>
            <a:r>
              <a:rPr lang="en-US" sz="3600" dirty="0">
                <a:latin typeface="Daytona" panose="020B0604030500040204" pitchFamily="34" charset="0"/>
              </a:rPr>
              <a:t>Joshua 4:6, 21</a:t>
            </a:r>
          </a:p>
          <a:p>
            <a:r>
              <a:rPr lang="en-US" sz="3600" dirty="0">
                <a:latin typeface="Daytona" panose="020B0604030500040204" pitchFamily="34" charset="0"/>
              </a:rPr>
              <a:t>Deuteronomy 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03" y="97971"/>
            <a:ext cx="2156541" cy="11334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D6185"/>
                </a:solidFill>
                <a:latin typeface="Daytona" panose="020B0604030500040204" pitchFamily="34" charset="0"/>
              </a:rPr>
              <a:t>Tell</a:t>
            </a:r>
            <a:r>
              <a:rPr lang="en-US" sz="2400" dirty="0">
                <a:latin typeface="Daytona" panose="020B0604030500040204" pitchFamily="34" charset="0"/>
              </a:rPr>
              <a:t> Them</a:t>
            </a:r>
            <a:br>
              <a:rPr lang="en-US" sz="2400" dirty="0">
                <a:latin typeface="Daytona" panose="020B0604030500040204" pitchFamily="34" charset="0"/>
              </a:rPr>
            </a:br>
            <a:r>
              <a:rPr lang="en-US" sz="2400" dirty="0">
                <a:latin typeface="Daytona" panose="020B0604030500040204" pitchFamily="34" charset="0"/>
              </a:rPr>
              <a:t>the </a:t>
            </a:r>
            <a:r>
              <a:rPr lang="en-US" sz="3200" dirty="0">
                <a:solidFill>
                  <a:srgbClr val="2D6185"/>
                </a:solidFill>
                <a:latin typeface="Daytona" panose="020B0604030500040204" pitchFamily="34" charset="0"/>
              </a:rPr>
              <a:t>Story</a:t>
            </a:r>
            <a:endParaRPr lang="en-US" sz="2400" dirty="0">
              <a:solidFill>
                <a:srgbClr val="2D6185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7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61043" y="0"/>
            <a:ext cx="6719669" cy="4935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Memorials Continue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Worship</a:t>
            </a:r>
          </a:p>
          <a:p>
            <a:r>
              <a:rPr lang="en-US" sz="3600" dirty="0">
                <a:latin typeface="Daytona" panose="020B0604030500040204" pitchFamily="34" charset="0"/>
              </a:rPr>
              <a:t>Acts 2, 20</a:t>
            </a:r>
          </a:p>
          <a:p>
            <a:r>
              <a:rPr lang="en-US" sz="3600" dirty="0">
                <a:latin typeface="Daytona" panose="020B0604030500040204" pitchFamily="34" charset="0"/>
              </a:rPr>
              <a:t>1 Corinthians 16</a:t>
            </a:r>
          </a:p>
          <a:p>
            <a:r>
              <a:rPr lang="en-US" sz="3600" dirty="0">
                <a:latin typeface="Daytona" panose="020B0604030500040204" pitchFamily="34" charset="0"/>
              </a:rPr>
              <a:t>Hebrews 10</a:t>
            </a:r>
          </a:p>
          <a:p>
            <a:r>
              <a:rPr lang="en-US" sz="3600" dirty="0">
                <a:solidFill>
                  <a:srgbClr val="2D6185"/>
                </a:solidFill>
                <a:latin typeface="Daytona" panose="020B0604030500040204" pitchFamily="34" charset="0"/>
              </a:rPr>
              <a:t>Lord’s Supper</a:t>
            </a:r>
          </a:p>
          <a:p>
            <a:r>
              <a:rPr lang="en-US" sz="3600" dirty="0">
                <a:latin typeface="Daytona" panose="020B0604030500040204" pitchFamily="34" charset="0"/>
              </a:rPr>
              <a:t>1 Corinthians 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03" y="97971"/>
            <a:ext cx="2156541" cy="11334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D6185"/>
                </a:solidFill>
                <a:latin typeface="Daytona" panose="020B0604030500040204" pitchFamily="34" charset="0"/>
              </a:rPr>
              <a:t>Tell</a:t>
            </a:r>
            <a:r>
              <a:rPr lang="en-US" sz="2400" dirty="0">
                <a:latin typeface="Daytona" panose="020B0604030500040204" pitchFamily="34" charset="0"/>
              </a:rPr>
              <a:t> Them</a:t>
            </a:r>
            <a:br>
              <a:rPr lang="en-US" sz="2400" dirty="0">
                <a:latin typeface="Daytona" panose="020B0604030500040204" pitchFamily="34" charset="0"/>
              </a:rPr>
            </a:br>
            <a:r>
              <a:rPr lang="en-US" sz="2400" dirty="0">
                <a:latin typeface="Daytona" panose="020B0604030500040204" pitchFamily="34" charset="0"/>
              </a:rPr>
              <a:t>the </a:t>
            </a:r>
            <a:r>
              <a:rPr lang="en-US" sz="3200" dirty="0">
                <a:solidFill>
                  <a:srgbClr val="2D6185"/>
                </a:solidFill>
                <a:latin typeface="Daytona" panose="020B0604030500040204" pitchFamily="34" charset="0"/>
              </a:rPr>
              <a:t>Story</a:t>
            </a:r>
            <a:endParaRPr lang="en-US" sz="2400" dirty="0">
              <a:solidFill>
                <a:srgbClr val="2D6185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6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7765" y="0"/>
            <a:ext cx="7306235" cy="2698376"/>
          </a:xfrm>
        </p:spPr>
        <p:txBody>
          <a:bodyPr>
            <a:normAutofit/>
          </a:bodyPr>
          <a:lstStyle/>
          <a:p>
            <a:pPr algn="l"/>
            <a:r>
              <a:rPr lang="en-US" sz="6600" spc="600" dirty="0">
                <a:solidFill>
                  <a:srgbClr val="2D6185"/>
                </a:solidFill>
                <a:latin typeface="Daytona" panose="020B0604030500040204" pitchFamily="34" charset="0"/>
              </a:rPr>
              <a:t>Tell</a:t>
            </a:r>
            <a:r>
              <a:rPr lang="en-US" sz="6000" spc="600" dirty="0">
                <a:latin typeface="Daytona" panose="020B0604030500040204" pitchFamily="34" charset="0"/>
              </a:rPr>
              <a:t> Them</a:t>
            </a:r>
            <a:br>
              <a:rPr lang="en-US" sz="6000" spc="600" dirty="0">
                <a:latin typeface="Daytona" panose="020B0604030500040204" pitchFamily="34" charset="0"/>
              </a:rPr>
            </a:br>
            <a:r>
              <a:rPr lang="en-US" sz="6000" spc="600" dirty="0">
                <a:latin typeface="Daytona" panose="020B0604030500040204" pitchFamily="34" charset="0"/>
              </a:rPr>
              <a:t>the </a:t>
            </a:r>
            <a:r>
              <a:rPr lang="en-US" sz="6600" spc="600" dirty="0">
                <a:solidFill>
                  <a:srgbClr val="2D6185"/>
                </a:solidFill>
                <a:latin typeface="Daytona" panose="020B0604030500040204" pitchFamily="34" charset="0"/>
              </a:rPr>
              <a:t>Story!</a:t>
            </a:r>
            <a:endParaRPr lang="en-US" sz="6000" spc="600" dirty="0">
              <a:solidFill>
                <a:srgbClr val="2D6185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1329</TotalTime>
  <Words>111</Words>
  <Application>Microsoft Office PowerPoint</Application>
  <PresentationFormat>On-screen Show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Daytona</vt:lpstr>
      <vt:lpstr>Trebuchet MS</vt:lpstr>
      <vt:lpstr>Default</vt:lpstr>
      <vt:lpstr>Tell Them the Story!</vt:lpstr>
      <vt:lpstr>PowerPoint Presentation</vt:lpstr>
      <vt:lpstr>PowerPoint Presentation</vt:lpstr>
      <vt:lpstr>PowerPoint Presentation</vt:lpstr>
      <vt:lpstr>Tell Them the Story</vt:lpstr>
      <vt:lpstr>Tell Them the Story</vt:lpstr>
      <vt:lpstr>Tell Them the Story!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27</cp:revision>
  <dcterms:created xsi:type="dcterms:W3CDTF">2014-03-26T14:03:34Z</dcterms:created>
  <dcterms:modified xsi:type="dcterms:W3CDTF">2021-05-13T14:42:05Z</dcterms:modified>
</cp:coreProperties>
</file>