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4" r:id="rId4"/>
    <p:sldId id="265" r:id="rId5"/>
    <p:sldId id="266" r:id="rId6"/>
    <p:sldId id="267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9B8"/>
    <a:srgbClr val="917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00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80390" y="3787591"/>
            <a:ext cx="1751013" cy="3016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80390" y="3787591"/>
            <a:ext cx="1751013" cy="3016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147180" y="1209242"/>
            <a:ext cx="2947489" cy="244871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92374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92374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298" y="3648291"/>
            <a:ext cx="1487715" cy="123637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92374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2331" y="688428"/>
            <a:ext cx="3904593" cy="3873062"/>
          </a:xfrm>
        </p:spPr>
        <p:txBody>
          <a:bodyPr>
            <a:normAutofit/>
          </a:bodyPr>
          <a:lstStyle/>
          <a:p>
            <a:r>
              <a:rPr lang="en-US" dirty="0">
                <a:latin typeface="Avenir Next LT Pro Demi" panose="020B0604020202020204" pitchFamily="34" charset="0"/>
              </a:rPr>
              <a:t>What</a:t>
            </a:r>
            <a:br>
              <a:rPr lang="en-US" dirty="0">
                <a:latin typeface="Avenir Next LT Pro Demi" panose="020B0604020202020204" pitchFamily="34" charset="0"/>
              </a:rPr>
            </a:br>
            <a:r>
              <a:rPr lang="en-US" sz="6000" dirty="0">
                <a:solidFill>
                  <a:srgbClr val="917B5B"/>
                </a:solidFill>
                <a:latin typeface="Avenir Next LT Pro Demi" panose="020B0604020202020204" pitchFamily="34" charset="0"/>
              </a:rPr>
              <a:t>Hedge</a:t>
            </a:r>
            <a:r>
              <a:rPr lang="en-US" sz="6000" dirty="0">
                <a:latin typeface="Avenir Next LT Pro Demi" panose="020B0604020202020204" pitchFamily="34" charset="0"/>
              </a:rPr>
              <a:t> </a:t>
            </a:r>
            <a:br>
              <a:rPr lang="en-US" sz="6000" dirty="0">
                <a:latin typeface="Avenir Next LT Pro Demi" panose="020B0604020202020204" pitchFamily="34" charset="0"/>
              </a:rPr>
            </a:br>
            <a:r>
              <a:rPr lang="en-US" dirty="0">
                <a:latin typeface="Avenir Next LT Pro Demi" panose="020B0604020202020204" pitchFamily="34" charset="0"/>
              </a:rPr>
              <a:t>Surrounds </a:t>
            </a:r>
            <a:br>
              <a:rPr lang="en-US" dirty="0">
                <a:latin typeface="Avenir Next LT Pro Demi" panose="020B0604020202020204" pitchFamily="34" charset="0"/>
              </a:rPr>
            </a:br>
            <a:r>
              <a:rPr lang="en-US" sz="5400" dirty="0">
                <a:solidFill>
                  <a:srgbClr val="CBD9B8"/>
                </a:solidFill>
                <a:latin typeface="Avenir Next LT Pro Demi" panose="020B0604020202020204" pitchFamily="34" charset="0"/>
              </a:rPr>
              <a:t>You?</a:t>
            </a:r>
            <a:endParaRPr lang="en-US" dirty="0">
              <a:solidFill>
                <a:srgbClr val="CBD9B8"/>
              </a:solidFill>
              <a:latin typeface="Avenir Next LT Pro Dem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7771" y="742690"/>
            <a:ext cx="8160063" cy="336511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Job 1-2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“It’s Okay, You Still Have…”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Demi" panose="020B07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6893859" cy="7426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venir Next LT Pro Demi" panose="020B0704020202020204" pitchFamily="34" charset="0"/>
              </a:rPr>
              <a:t>A </a:t>
            </a:r>
            <a:r>
              <a:rPr lang="en-US" sz="3200" dirty="0">
                <a:solidFill>
                  <a:srgbClr val="917B5B"/>
                </a:solidFill>
                <a:latin typeface="Avenir Next LT Pro Demi" panose="020B0704020202020204" pitchFamily="34" charset="0"/>
              </a:rPr>
              <a:t>Hedge</a:t>
            </a:r>
            <a:r>
              <a:rPr lang="en-US" sz="3200" dirty="0">
                <a:latin typeface="Avenir Next LT Pro Demi" panose="020B0704020202020204" pitchFamily="34" charset="0"/>
              </a:rPr>
              <a:t> of </a:t>
            </a:r>
            <a:r>
              <a:rPr lang="en-US" sz="3200" dirty="0">
                <a:solidFill>
                  <a:srgbClr val="CBD9B8"/>
                </a:solidFill>
                <a:latin typeface="Avenir Next LT Pro Demi" panose="020B0704020202020204" pitchFamily="34" charset="0"/>
              </a:rPr>
              <a:t>Protection</a:t>
            </a:r>
            <a:r>
              <a:rPr lang="en-US" sz="3200" dirty="0">
                <a:latin typeface="Avenir Next LT Pro Demi" panose="020B0704020202020204" pitchFamily="34" charset="0"/>
              </a:rPr>
              <a:t> Is Removed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5435" y="742690"/>
            <a:ext cx="6517341" cy="4214792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Job’s Wife Was Secure Behind A Hedge of Circumstances &amp; Possessions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Job Was Secure Behind A Hedge of Faith In God</a:t>
            </a:r>
          </a:p>
          <a:p>
            <a:r>
              <a:rPr lang="en-US" sz="4000" dirty="0">
                <a:solidFill>
                  <a:srgbClr val="CBD9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Job 42:1-6</a:t>
            </a:r>
          </a:p>
          <a:p>
            <a:r>
              <a:rPr lang="en-US" sz="4000" dirty="0">
                <a:solidFill>
                  <a:srgbClr val="CBD9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Job 13:15; 14:14</a:t>
            </a:r>
            <a:endParaRPr lang="en-US" dirty="0">
              <a:solidFill>
                <a:srgbClr val="CBD9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Demi" panose="020B07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6893859" cy="7426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venir Next LT Pro Demi" panose="020B0704020202020204" pitchFamily="34" charset="0"/>
              </a:rPr>
              <a:t>What </a:t>
            </a:r>
            <a:r>
              <a:rPr lang="en-US" sz="3200" dirty="0">
                <a:solidFill>
                  <a:srgbClr val="917B5B"/>
                </a:solidFill>
                <a:latin typeface="Avenir Next LT Pro Demi" panose="020B0704020202020204" pitchFamily="34" charset="0"/>
              </a:rPr>
              <a:t>Hedge</a:t>
            </a:r>
            <a:r>
              <a:rPr lang="en-US" sz="3200" dirty="0">
                <a:latin typeface="Avenir Next LT Pro Demi" panose="020B0704020202020204" pitchFamily="34" charset="0"/>
              </a:rPr>
              <a:t> Do You </a:t>
            </a:r>
            <a:r>
              <a:rPr lang="en-US" sz="3200" dirty="0">
                <a:solidFill>
                  <a:srgbClr val="CBD9B8"/>
                </a:solidFill>
                <a:latin typeface="Avenir Next LT Pro Demi" panose="020B0704020202020204" pitchFamily="34" charset="0"/>
              </a:rPr>
              <a:t>Depend</a:t>
            </a:r>
            <a:r>
              <a:rPr lang="en-US" sz="3200" dirty="0">
                <a:latin typeface="Avenir Next LT Pro Demi" panose="020B0704020202020204" pitchFamily="34" charset="0"/>
              </a:rPr>
              <a:t> On?</a:t>
            </a:r>
          </a:p>
        </p:txBody>
      </p:sp>
    </p:spTree>
    <p:extLst>
      <p:ext uri="{BB962C8B-B14F-4D97-AF65-F5344CB8AC3E}">
        <p14:creationId xmlns:p14="http://schemas.microsoft.com/office/powerpoint/2010/main" val="1314009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5435" y="742690"/>
            <a:ext cx="6517341" cy="4214792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Job’s Wife – The Rich Young Ruler</a:t>
            </a:r>
          </a:p>
          <a:p>
            <a:r>
              <a:rPr lang="en-US" sz="4000" dirty="0">
                <a:solidFill>
                  <a:srgbClr val="CBD9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Matthew 19:16-26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Job – Paul</a:t>
            </a:r>
          </a:p>
          <a:p>
            <a:pPr marL="798513"/>
            <a:r>
              <a:rPr lang="en-US" sz="4000" dirty="0">
                <a:solidFill>
                  <a:srgbClr val="CBD9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Philippians 4:12-13, 3:7-11</a:t>
            </a:r>
            <a:endParaRPr lang="en-US" dirty="0">
              <a:solidFill>
                <a:srgbClr val="CBD9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Demi" panose="020B07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6893859" cy="7426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venir Next LT Pro Demi" panose="020B0704020202020204" pitchFamily="34" charset="0"/>
              </a:rPr>
              <a:t>What </a:t>
            </a:r>
            <a:r>
              <a:rPr lang="en-US" sz="3200" dirty="0">
                <a:solidFill>
                  <a:srgbClr val="917B5B"/>
                </a:solidFill>
                <a:latin typeface="Avenir Next LT Pro Demi" panose="020B0704020202020204" pitchFamily="34" charset="0"/>
              </a:rPr>
              <a:t>Hedge</a:t>
            </a:r>
            <a:r>
              <a:rPr lang="en-US" sz="3200" dirty="0">
                <a:latin typeface="Avenir Next LT Pro Demi" panose="020B0704020202020204" pitchFamily="34" charset="0"/>
              </a:rPr>
              <a:t> Do You </a:t>
            </a:r>
            <a:r>
              <a:rPr lang="en-US" sz="3200" dirty="0">
                <a:solidFill>
                  <a:srgbClr val="CBD9B8"/>
                </a:solidFill>
                <a:latin typeface="Avenir Next LT Pro Demi" panose="020B0704020202020204" pitchFamily="34" charset="0"/>
              </a:rPr>
              <a:t>Depend</a:t>
            </a:r>
            <a:r>
              <a:rPr lang="en-US" sz="3200" dirty="0">
                <a:latin typeface="Avenir Next LT Pro Demi" panose="020B0704020202020204" pitchFamily="34" charset="0"/>
              </a:rPr>
              <a:t> On?</a:t>
            </a:r>
          </a:p>
        </p:txBody>
      </p:sp>
    </p:spTree>
    <p:extLst>
      <p:ext uri="{BB962C8B-B14F-4D97-AF65-F5344CB8AC3E}">
        <p14:creationId xmlns:p14="http://schemas.microsoft.com/office/powerpoint/2010/main" val="1687298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5435" y="742690"/>
            <a:ext cx="6517341" cy="4214792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Our Prayers</a:t>
            </a:r>
          </a:p>
          <a:p>
            <a:r>
              <a:rPr lang="en-US" sz="3800" dirty="0">
                <a:solidFill>
                  <a:srgbClr val="CBD9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Matthew 6:9-13</a:t>
            </a:r>
          </a:p>
          <a:p>
            <a:r>
              <a:rPr lang="en-US" sz="3800" dirty="0">
                <a:solidFill>
                  <a:srgbClr val="CBD9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Ephesians 3:14-19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Our Conversations</a:t>
            </a:r>
          </a:p>
          <a:p>
            <a:r>
              <a:rPr lang="en-US" sz="3800" dirty="0">
                <a:solidFill>
                  <a:srgbClr val="CBD9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1 Timothy 4:7-10</a:t>
            </a:r>
          </a:p>
          <a:p>
            <a:r>
              <a:rPr lang="en-US" sz="3800" dirty="0">
                <a:solidFill>
                  <a:srgbClr val="CBD9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1 Timothy 6:6-8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Our Time</a:t>
            </a:r>
          </a:p>
          <a:p>
            <a:r>
              <a:rPr lang="en-US" sz="3800" dirty="0">
                <a:solidFill>
                  <a:srgbClr val="CBD9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2 Peter 3:10-18</a:t>
            </a:r>
            <a:endParaRPr lang="en-US" sz="2800" dirty="0">
              <a:solidFill>
                <a:srgbClr val="CBD9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Demi" panose="020B07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6893859" cy="74269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venir Next LT Pro Demi" panose="020B0704020202020204" pitchFamily="34" charset="0"/>
              </a:rPr>
              <a:t>How </a:t>
            </a:r>
            <a:r>
              <a:rPr lang="en-US" sz="4000" dirty="0">
                <a:solidFill>
                  <a:srgbClr val="917B5B"/>
                </a:solidFill>
                <a:latin typeface="Avenir Next LT Pro Demi" panose="020B0704020202020204" pitchFamily="34" charset="0"/>
              </a:rPr>
              <a:t>Can</a:t>
            </a:r>
            <a:r>
              <a:rPr lang="en-US" sz="4000" dirty="0">
                <a:latin typeface="Avenir Next LT Pro Demi" panose="020B0704020202020204" pitchFamily="34" charset="0"/>
              </a:rPr>
              <a:t> We </a:t>
            </a:r>
            <a:r>
              <a:rPr lang="en-US" sz="4000" dirty="0">
                <a:solidFill>
                  <a:srgbClr val="CBD9B8"/>
                </a:solidFill>
                <a:latin typeface="Avenir Next LT Pro Demi" panose="020B0704020202020204" pitchFamily="34" charset="0"/>
              </a:rPr>
              <a:t>Tell</a:t>
            </a:r>
            <a:r>
              <a:rPr lang="en-US" sz="4000" dirty="0">
                <a:latin typeface="Avenir Next LT Pro Demi" panose="020B07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0475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2331" y="688428"/>
            <a:ext cx="3904593" cy="3873062"/>
          </a:xfrm>
        </p:spPr>
        <p:txBody>
          <a:bodyPr>
            <a:normAutofit/>
          </a:bodyPr>
          <a:lstStyle/>
          <a:p>
            <a:r>
              <a:rPr lang="en-US" dirty="0">
                <a:latin typeface="Avenir Next LT Pro Demi" panose="020B0604020202020204" pitchFamily="34" charset="0"/>
              </a:rPr>
              <a:t>What</a:t>
            </a:r>
            <a:br>
              <a:rPr lang="en-US" dirty="0">
                <a:latin typeface="Avenir Next LT Pro Demi" panose="020B0604020202020204" pitchFamily="34" charset="0"/>
              </a:rPr>
            </a:br>
            <a:r>
              <a:rPr lang="en-US" sz="6000" dirty="0">
                <a:solidFill>
                  <a:srgbClr val="917B5B"/>
                </a:solidFill>
                <a:latin typeface="Avenir Next LT Pro Demi" panose="020B0604020202020204" pitchFamily="34" charset="0"/>
              </a:rPr>
              <a:t>Hedge</a:t>
            </a:r>
            <a:r>
              <a:rPr lang="en-US" sz="6000" dirty="0">
                <a:latin typeface="Avenir Next LT Pro Demi" panose="020B0604020202020204" pitchFamily="34" charset="0"/>
              </a:rPr>
              <a:t> </a:t>
            </a:r>
            <a:br>
              <a:rPr lang="en-US" sz="6000" dirty="0">
                <a:latin typeface="Avenir Next LT Pro Demi" panose="020B0604020202020204" pitchFamily="34" charset="0"/>
              </a:rPr>
            </a:br>
            <a:r>
              <a:rPr lang="en-US" dirty="0">
                <a:latin typeface="Avenir Next LT Pro Demi" panose="020B0604020202020204" pitchFamily="34" charset="0"/>
              </a:rPr>
              <a:t>Surrounds </a:t>
            </a:r>
            <a:br>
              <a:rPr lang="en-US" dirty="0">
                <a:latin typeface="Avenir Next LT Pro Demi" panose="020B0604020202020204" pitchFamily="34" charset="0"/>
              </a:rPr>
            </a:br>
            <a:r>
              <a:rPr lang="en-US" sz="5400" dirty="0">
                <a:solidFill>
                  <a:srgbClr val="CBD9B8"/>
                </a:solidFill>
                <a:latin typeface="Avenir Next LT Pro Demi" panose="020B0604020202020204" pitchFamily="34" charset="0"/>
              </a:rPr>
              <a:t>You?</a:t>
            </a:r>
            <a:endParaRPr lang="en-US" dirty="0">
              <a:solidFill>
                <a:srgbClr val="CBD9B8"/>
              </a:solidFill>
              <a:latin typeface="Avenir Next LT Pro Dem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262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901</TotalTime>
  <Words>113</Words>
  <Application>Microsoft Office PowerPoint</Application>
  <PresentationFormat>On-screen Show (16:9)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Avenir Next LT Pro Demi</vt:lpstr>
      <vt:lpstr>Trebuchet MS</vt:lpstr>
      <vt:lpstr>Default</vt:lpstr>
      <vt:lpstr>What Hedge  Surrounds  You?</vt:lpstr>
      <vt:lpstr>PowerPoint Presentation</vt:lpstr>
      <vt:lpstr>PowerPoint Presentation</vt:lpstr>
      <vt:lpstr>PowerPoint Presentation</vt:lpstr>
      <vt:lpstr>PowerPoint Presentation</vt:lpstr>
      <vt:lpstr>What Hedge  Surrounds  You?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25</cp:revision>
  <dcterms:created xsi:type="dcterms:W3CDTF">2014-03-26T14:03:34Z</dcterms:created>
  <dcterms:modified xsi:type="dcterms:W3CDTF">2021-06-07T19:41:00Z</dcterms:modified>
</cp:coreProperties>
</file>