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65" r:id="rId7"/>
  </p:sldIdLst>
  <p:sldSz cx="9144000" cy="5143500" type="screen16x9"/>
  <p:notesSz cx="6858000" cy="9144000"/>
  <p:embeddedFontLst>
    <p:embeddedFont>
      <p:font typeface="Biome Light" panose="020B0303030204020804" pitchFamily="34" charset="0"/>
      <p:regular r:id="rId8"/>
    </p:embeddedFont>
    <p:embeddedFont>
      <p:font typeface="Tempus Sans ITC" panose="04020404030007020202" pitchFamily="82" charset="0"/>
      <p:regular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EBF00"/>
    <a:srgbClr val="CADE10"/>
    <a:srgbClr val="CC384D"/>
    <a:srgbClr val="D132AB"/>
    <a:srgbClr val="F9F9F9"/>
    <a:srgbClr val="A64C4C"/>
    <a:srgbClr val="E4E4E4"/>
    <a:srgbClr val="181711"/>
    <a:srgbClr val="FE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107" d="100"/>
          <a:sy n="107" d="100"/>
        </p:scale>
        <p:origin x="100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386226"/>
            <a:ext cx="6402270" cy="44374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275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9F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914400" y="3809999"/>
            <a:ext cx="732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The Value of Assembling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440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8:1-8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Gathered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Requested God’s Word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Invested Time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Were Attentive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Their Growth Produced A Desire to Worship!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707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8:1-8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Stood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Acknowledged Truth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Understood</a:t>
            </a:r>
          </a:p>
          <a:p>
            <a:pPr algn="l">
              <a:tabLst>
                <a:tab pos="630238" algn="l"/>
              </a:tabLst>
            </a:pP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Responded (</a:t>
            </a:r>
            <a:r>
              <a:rPr lang="en-US" sz="3600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8:9-18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Their Growth Produced A Desire to Worship!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8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Worship Is Always TO God But Largely FOR Man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were in the 7</a:t>
            </a:r>
            <a:r>
              <a:rPr lang="en-US" sz="3600" baseline="300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Month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Feast of Trumpets (1</a:t>
            </a:r>
            <a:r>
              <a:rPr lang="en-US" sz="3600" baseline="300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st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Day)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Day of Atonement (10</a:t>
            </a:r>
            <a:r>
              <a:rPr lang="en-US" sz="3600" baseline="300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Day)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Feast of Booths (15</a:t>
            </a:r>
            <a:r>
              <a:rPr lang="en-US" sz="3600" baseline="300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Day)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Worship Was Designed With Man In Mind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2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Ephesians 5:15-21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Understand God’s Will…</a:t>
            </a:r>
            <a:endParaRPr lang="en-US" sz="3600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Be Filled with the Spirit…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Address One Another…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Give Thanks…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Submit To One Another…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Rise &amp; Build: Seeing the Value of Assembling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A16921-614D-44A9-96DA-2F1EEBF56A89}"/>
              </a:ext>
            </a:extLst>
          </p:cNvPr>
          <p:cNvSpPr txBox="1"/>
          <p:nvPr/>
        </p:nvSpPr>
        <p:spPr>
          <a:xfrm rot="1413357">
            <a:off x="4942710" y="825484"/>
            <a:ext cx="4172607" cy="1384995"/>
          </a:xfrm>
          <a:prstGeom prst="rect">
            <a:avLst/>
          </a:prstGeom>
          <a:solidFill>
            <a:srgbClr val="E6A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iome Light" panose="020B0303030204020804" pitchFamily="34" charset="0"/>
                <a:cs typeface="Biome Light" panose="020B0303030204020804" pitchFamily="34" charset="0"/>
              </a:rPr>
              <a:t>Worship Should Be More About WANT TO than HAVE TO!</a:t>
            </a:r>
          </a:p>
        </p:txBody>
      </p:sp>
    </p:spTree>
    <p:extLst>
      <p:ext uri="{BB962C8B-B14F-4D97-AF65-F5344CB8AC3E}">
        <p14:creationId xmlns:p14="http://schemas.microsoft.com/office/powerpoint/2010/main" val="1095698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2761129" y="3809999"/>
            <a:ext cx="341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2021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14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3188</TotalTime>
  <Words>136</Words>
  <Application>Microsoft Office PowerPoint</Application>
  <PresentationFormat>On-screen Show (16:9)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Tempus Sans ITC</vt:lpstr>
      <vt:lpstr>Biome Light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63</cp:revision>
  <dcterms:created xsi:type="dcterms:W3CDTF">2014-03-26T14:03:34Z</dcterms:created>
  <dcterms:modified xsi:type="dcterms:W3CDTF">2021-06-07T19:48:01Z</dcterms:modified>
</cp:coreProperties>
</file>